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90" r:id="rId2"/>
  </p:sldMasterIdLst>
  <p:notesMasterIdLst>
    <p:notesMasterId r:id="rId59"/>
  </p:notesMasterIdLst>
  <p:sldIdLst>
    <p:sldId id="329" r:id="rId3"/>
    <p:sldId id="257" r:id="rId4"/>
    <p:sldId id="290" r:id="rId5"/>
    <p:sldId id="291" r:id="rId6"/>
    <p:sldId id="292" r:id="rId7"/>
    <p:sldId id="302" r:id="rId8"/>
    <p:sldId id="289" r:id="rId9"/>
    <p:sldId id="304" r:id="rId10"/>
    <p:sldId id="293" r:id="rId11"/>
    <p:sldId id="300" r:id="rId12"/>
    <p:sldId id="258" r:id="rId13"/>
    <p:sldId id="259" r:id="rId14"/>
    <p:sldId id="260" r:id="rId15"/>
    <p:sldId id="295" r:id="rId16"/>
    <p:sldId id="296" r:id="rId17"/>
    <p:sldId id="297" r:id="rId18"/>
    <p:sldId id="305" r:id="rId19"/>
    <p:sldId id="306" r:id="rId20"/>
    <p:sldId id="310" r:id="rId21"/>
    <p:sldId id="307" r:id="rId22"/>
    <p:sldId id="308" r:id="rId23"/>
    <p:sldId id="309" r:id="rId24"/>
    <p:sldId id="262" r:id="rId25"/>
    <p:sldId id="263" r:id="rId26"/>
    <p:sldId id="301" r:id="rId27"/>
    <p:sldId id="264" r:id="rId28"/>
    <p:sldId id="265" r:id="rId29"/>
    <p:sldId id="303" r:id="rId30"/>
    <p:sldId id="268" r:id="rId31"/>
    <p:sldId id="269" r:id="rId32"/>
    <p:sldId id="311" r:id="rId33"/>
    <p:sldId id="271" r:id="rId34"/>
    <p:sldId id="272" r:id="rId35"/>
    <p:sldId id="273" r:id="rId36"/>
    <p:sldId id="312" r:id="rId37"/>
    <p:sldId id="313" r:id="rId38"/>
    <p:sldId id="314" r:id="rId39"/>
    <p:sldId id="315" r:id="rId40"/>
    <p:sldId id="316" r:id="rId41"/>
    <p:sldId id="317" r:id="rId42"/>
    <p:sldId id="320" r:id="rId43"/>
    <p:sldId id="318" r:id="rId44"/>
    <p:sldId id="319" r:id="rId45"/>
    <p:sldId id="323" r:id="rId46"/>
    <p:sldId id="324" r:id="rId47"/>
    <p:sldId id="322" r:id="rId48"/>
    <p:sldId id="277" r:id="rId49"/>
    <p:sldId id="278" r:id="rId50"/>
    <p:sldId id="279" r:id="rId51"/>
    <p:sldId id="280" r:id="rId52"/>
    <p:sldId id="284" r:id="rId53"/>
    <p:sldId id="326" r:id="rId54"/>
    <p:sldId id="332" r:id="rId55"/>
    <p:sldId id="325" r:id="rId56"/>
    <p:sldId id="327" r:id="rId57"/>
    <p:sldId id="32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3F7A03-E073-462C-A98E-5E813C4081BA}">
          <p14:sldIdLst>
            <p14:sldId id="329"/>
            <p14:sldId id="257"/>
            <p14:sldId id="290"/>
            <p14:sldId id="291"/>
            <p14:sldId id="292"/>
            <p14:sldId id="302"/>
            <p14:sldId id="289"/>
            <p14:sldId id="304"/>
            <p14:sldId id="293"/>
            <p14:sldId id="300"/>
            <p14:sldId id="258"/>
            <p14:sldId id="259"/>
            <p14:sldId id="260"/>
            <p14:sldId id="295"/>
            <p14:sldId id="296"/>
            <p14:sldId id="297"/>
            <p14:sldId id="305"/>
            <p14:sldId id="306"/>
            <p14:sldId id="310"/>
            <p14:sldId id="307"/>
            <p14:sldId id="308"/>
            <p14:sldId id="309"/>
            <p14:sldId id="262"/>
            <p14:sldId id="263"/>
            <p14:sldId id="301"/>
            <p14:sldId id="264"/>
            <p14:sldId id="265"/>
            <p14:sldId id="303"/>
            <p14:sldId id="268"/>
            <p14:sldId id="269"/>
            <p14:sldId id="311"/>
            <p14:sldId id="271"/>
            <p14:sldId id="272"/>
            <p14:sldId id="273"/>
            <p14:sldId id="312"/>
            <p14:sldId id="313"/>
            <p14:sldId id="314"/>
            <p14:sldId id="315"/>
            <p14:sldId id="316"/>
            <p14:sldId id="317"/>
            <p14:sldId id="320"/>
            <p14:sldId id="318"/>
            <p14:sldId id="319"/>
            <p14:sldId id="323"/>
            <p14:sldId id="324"/>
            <p14:sldId id="322"/>
            <p14:sldId id="277"/>
            <p14:sldId id="278"/>
            <p14:sldId id="279"/>
          </p14:sldIdLst>
        </p14:section>
        <p14:section name="Sidetopic-UPI" id="{7B68CE82-8ED5-43BD-9DA0-1A8802045313}">
          <p14:sldIdLst>
            <p14:sldId id="280"/>
            <p14:sldId id="284"/>
            <p14:sldId id="326"/>
            <p14:sldId id="332"/>
            <p14:sldId id="325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3300"/>
    <a:srgbClr val="4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3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 Rs.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1F60-4CC5-BCAC-995B785FAE0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1F60-4CC5-BCAC-995B785FAE0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A-1F60-4CC5-BCAC-995B785FAE0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B-1F60-4CC5-BCAC-995B785FAE0A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C-1F60-4CC5-BCAC-995B785FAE0A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D-1F60-4CC5-BCAC-995B785FAE0A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E-1F60-4CC5-BCAC-995B785FAE0A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F-1F60-4CC5-BCAC-995B785FAE0A}"/>
              </c:ext>
            </c:extLst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l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solidFill>
                      <a:schemeClr val="lt1">
                        <a:alpha val="50000"/>
                      </a:schemeClr>
                    </a:solidFill>
                    <a:round/>
                  </a:ln>
                </c15:spPr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Post Office</c:v>
                </c:pt>
                <c:pt idx="1">
                  <c:v>Branch Banking</c:v>
                </c:pt>
                <c:pt idx="2">
                  <c:v>PPI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250</c:v>
                </c:pt>
                <c:pt idx="1">
                  <c:v>150</c:v>
                </c:pt>
                <c:pt idx="2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F60-4CC5-BCAC-995B785FAE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-909830256"/>
        <c:axId val="-909829712"/>
        <c:axId val="0"/>
      </c:bar3DChart>
      <c:catAx>
        <c:axId val="-909830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-909829712"/>
        <c:crosses val="autoZero"/>
        <c:auto val="1"/>
        <c:lblAlgn val="l"/>
        <c:lblOffset val="100"/>
        <c:noMultiLvlLbl val="0"/>
      </c:catAx>
      <c:valAx>
        <c:axId val="-9098297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909830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Relationship Id="rId4" Type="http://schemas.openxmlformats.org/officeDocument/2006/relationships/image" Target="../media/image24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Relationship Id="rId4" Type="http://schemas.openxmlformats.org/officeDocument/2006/relationships/image" Target="../media/image24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rawing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rawing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rawing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59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66C817-9BD3-4039-9582-15A85EC2FBD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90C1CFE9-B1A6-4B2B-8238-CFCC25176E00}">
      <dgm:prSet phldrT="[Text]"/>
      <dgm:spPr>
        <a:xfrm>
          <a:off x="661353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NPS, TBS, BASEL, 4R, </a:t>
          </a:r>
          <a:r>
            <a:rPr lang="en-US" dirty="0" err="1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BBB</a:t>
          </a:r>
        </a:p>
      </dgm:t>
    </dgm:pt>
    <dgm:pt modelId="{37FEB5EF-77C6-4394-B4E7-A60ED486D033}" type="parTrans" cxnId="{0565A6FA-A799-425A-9FA6-5F16564DDAE0}">
      <dgm:prSet/>
      <dgm:spPr/>
      <dgm:t>
        <a:bodyPr/>
        <a:lstStyle/>
        <a:p>
          <a:endParaRPr lang="en-US"/>
        </a:p>
      </dgm:t>
    </dgm:pt>
    <dgm:pt modelId="{DADDB62F-7D86-4DF7-9A71-F4730E23BB35}" type="sibTrans" cxnId="{0565A6FA-A799-425A-9FA6-5F16564DDAE0}">
      <dgm:prSet/>
      <dgm:spPr/>
      <dgm:t>
        <a:bodyPr/>
        <a:lstStyle/>
        <a:p>
          <a:endParaRPr lang="en-US"/>
        </a:p>
      </dgm:t>
    </dgm:pt>
    <dgm:pt modelId="{66519306-D1BD-4590-AD1A-5613145D4EFC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xfrm>
          <a:off x="4219641" y="1839864"/>
          <a:ext cx="2620193" cy="629676"/>
        </a:xfrm>
        <a:prstGeom prst="rect">
          <a:avLst/>
        </a:prstGeom>
        <a:ln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gm:t>
    </dgm:pt>
    <dgm:pt modelId="{8FC052A0-E086-44D7-80BE-6C58C38CBEFC}" type="parTrans" cxnId="{EAF271A7-60E9-45D4-9DDE-FA668EA95F7C}">
      <dgm:prSet/>
      <dgm:spPr/>
      <dgm:t>
        <a:bodyPr/>
        <a:lstStyle/>
        <a:p>
          <a:endParaRPr lang="en-US"/>
        </a:p>
      </dgm:t>
    </dgm:pt>
    <dgm:pt modelId="{315A45E3-5A30-41E3-83AE-D7A159873F06}" type="sibTrans" cxnId="{EAF271A7-60E9-45D4-9DDE-FA668EA95F7C}">
      <dgm:prSet/>
      <dgm:spPr/>
      <dgm:t>
        <a:bodyPr/>
        <a:lstStyle/>
        <a:p>
          <a:endParaRPr lang="en-US"/>
        </a:p>
      </dgm:t>
    </dgm:pt>
    <dgm:pt modelId="{FE007DB7-5321-4419-9D78-BAFF1F8CBF53}">
      <dgm:prSet phldrT="[Text]"/>
      <dgm:spPr>
        <a:xfrm>
          <a:off x="4219641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gm:t>
    </dgm:pt>
    <dgm:pt modelId="{BFD6451D-C994-46AB-928D-00F91BA90244}" type="parTrans" cxnId="{412BD223-891B-496C-8C76-2212DEA96146}">
      <dgm:prSet/>
      <dgm:spPr/>
      <dgm:t>
        <a:bodyPr/>
        <a:lstStyle/>
        <a:p>
          <a:endParaRPr lang="en-US"/>
        </a:p>
      </dgm:t>
    </dgm:pt>
    <dgm:pt modelId="{203756CA-CA42-46B4-8FEE-E95ABC514417}" type="sibTrans" cxnId="{412BD223-891B-496C-8C76-2212DEA96146}">
      <dgm:prSet/>
      <dgm:spPr/>
      <dgm:t>
        <a:bodyPr/>
        <a:lstStyle/>
        <a:p>
          <a:endParaRPr lang="en-US"/>
        </a:p>
      </dgm:t>
    </dgm:pt>
    <dgm:pt modelId="{9B7B0E9A-D967-483B-80E7-782CA7A66E07}">
      <dgm:prSet phldrT="[Text]"/>
      <dgm:spPr>
        <a:xfrm>
          <a:off x="66135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gm:t>
    </dgm:pt>
    <dgm:pt modelId="{EE38AB83-EEB1-4022-96EA-BDD1842D7A44}" type="parTrans" cxnId="{500F5FB4-58AF-4CAE-91BD-4A8E8C1438F7}">
      <dgm:prSet/>
      <dgm:spPr/>
      <dgm:t>
        <a:bodyPr/>
        <a:lstStyle/>
        <a:p>
          <a:endParaRPr lang="en-US"/>
        </a:p>
      </dgm:t>
    </dgm:pt>
    <dgm:pt modelId="{0A7475BD-7931-4C59-85A1-08A77C3C0E7C}" type="sibTrans" cxnId="{500F5FB4-58AF-4CAE-91BD-4A8E8C1438F7}">
      <dgm:prSet/>
      <dgm:spPr/>
      <dgm:t>
        <a:bodyPr/>
        <a:lstStyle/>
        <a:p>
          <a:endParaRPr lang="en-US"/>
        </a:p>
      </dgm:t>
    </dgm:pt>
    <dgm:pt modelId="{66A470D0-EFA6-4787-980B-B81CF1BE2F28}" type="pres">
      <dgm:prSet presAssocID="{5266C817-9BD3-4039-9582-15A85EC2FBD4}" presName="diagram" presStyleCnt="0">
        <dgm:presLayoutVars>
          <dgm:dir/>
        </dgm:presLayoutVars>
      </dgm:prSet>
      <dgm:spPr/>
    </dgm:pt>
    <dgm:pt modelId="{2A486BCD-7337-4716-9ED4-6CBE118B7428}" type="pres">
      <dgm:prSet presAssocID="{90C1CFE9-B1A6-4B2B-8238-CFCC25176E00}" presName="composite" presStyleCnt="0"/>
      <dgm:spPr/>
    </dgm:pt>
    <dgm:pt modelId="{D396151B-ED65-44DE-9EAD-F452D2AA6011}" type="pres">
      <dgm:prSet presAssocID="{90C1CFE9-B1A6-4B2B-8238-CFCC25176E00}" presName="Image" presStyleLbl="bgShp" presStyleIdx="0" presStyleCnt="4" custScaleX="104848"/>
      <dgm:spPr>
        <a:xfrm>
          <a:off x="46739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gm:spPr>
    </dgm:pt>
    <dgm:pt modelId="{72A226ED-55D1-4139-B930-DE63EE4A0EF4}" type="pres">
      <dgm:prSet presAssocID="{90C1CFE9-B1A6-4B2B-8238-CFCC25176E00}" presName="Parent" presStyleLbl="node0" presStyleIdx="0" presStyleCnt="4">
        <dgm:presLayoutVars>
          <dgm:bulletEnabled val="1"/>
        </dgm:presLayoutVars>
      </dgm:prSet>
      <dgm:spPr/>
    </dgm:pt>
    <dgm:pt modelId="{D2867C7A-8448-41B7-9C6A-033B06553C60}" type="pres">
      <dgm:prSet presAssocID="{DADDB62F-7D86-4DF7-9A71-F4730E23BB35}" presName="sibTrans" presStyleCnt="0"/>
      <dgm:spPr/>
    </dgm:pt>
    <dgm:pt modelId="{CF3A9BB4-CF44-4A5A-BC8C-41B4A938CD10}" type="pres">
      <dgm:prSet presAssocID="{66519306-D1BD-4590-AD1A-5613145D4EFC}" presName="composite" presStyleCnt="0"/>
      <dgm:spPr/>
    </dgm:pt>
    <dgm:pt modelId="{42C58EE7-7261-4ED0-A066-EE0548EF6FC0}" type="pres">
      <dgm:prSet presAssocID="{66519306-D1BD-4590-AD1A-5613145D4EFC}" presName="Image" presStyleLbl="bgShp" presStyleIdx="1" presStyleCnt="4" custScaleX="69028" custLinFactNeighborY="1246"/>
      <dgm:spPr>
        <a:xfrm>
          <a:off x="3605027" y="222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gm:spPr>
    </dgm:pt>
    <dgm:pt modelId="{24F6DF74-99C3-4EBC-A624-6581D7D8848D}" type="pres">
      <dgm:prSet presAssocID="{66519306-D1BD-4590-AD1A-5613145D4EFC}" presName="Parent" presStyleLbl="node0" presStyleIdx="1" presStyleCnt="4">
        <dgm:presLayoutVars>
          <dgm:bulletEnabled val="1"/>
        </dgm:presLayoutVars>
      </dgm:prSet>
      <dgm:spPr/>
    </dgm:pt>
    <dgm:pt modelId="{7C483EE2-CA0D-492C-9194-159B873A862E}" type="pres">
      <dgm:prSet presAssocID="{315A45E3-5A30-41E3-83AE-D7A159873F06}" presName="sibTrans" presStyleCnt="0"/>
      <dgm:spPr/>
    </dgm:pt>
    <dgm:pt modelId="{FD0970BF-3752-4CF8-B71F-2E1782ED5885}" type="pres">
      <dgm:prSet presAssocID="{9B7B0E9A-D967-483B-80E7-782CA7A66E07}" presName="composite" presStyleCnt="0"/>
      <dgm:spPr/>
    </dgm:pt>
    <dgm:pt modelId="{22BC101B-6425-46CE-B64A-301FFB1A0F30}" type="pres">
      <dgm:prSet presAssocID="{9B7B0E9A-D967-483B-80E7-782CA7A66E07}" presName="Image" presStyleLbl="bgShp" presStyleIdx="2" presStyleCnt="4"/>
      <dgm:spPr>
        <a:xfrm>
          <a:off x="46739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gm:spPr>
    </dgm:pt>
    <dgm:pt modelId="{C8665312-2505-4653-ABB2-2C7FF307C86B}" type="pres">
      <dgm:prSet presAssocID="{9B7B0E9A-D967-483B-80E7-782CA7A66E07}" presName="Parent" presStyleLbl="node0" presStyleIdx="2" presStyleCnt="4">
        <dgm:presLayoutVars>
          <dgm:bulletEnabled val="1"/>
        </dgm:presLayoutVars>
      </dgm:prSet>
      <dgm:spPr/>
    </dgm:pt>
    <dgm:pt modelId="{32D4CB79-FA4D-4565-B615-782040EFA7E8}" type="pres">
      <dgm:prSet presAssocID="{0A7475BD-7931-4C59-85A1-08A77C3C0E7C}" presName="sibTrans" presStyleCnt="0"/>
      <dgm:spPr/>
    </dgm:pt>
    <dgm:pt modelId="{B0D9ED35-27F1-406F-B08C-B0254A33736F}" type="pres">
      <dgm:prSet presAssocID="{FE007DB7-5321-4419-9D78-BAFF1F8CBF53}" presName="composite" presStyleCnt="0"/>
      <dgm:spPr/>
    </dgm:pt>
    <dgm:pt modelId="{191D812A-EBF2-4C00-9136-0D2112F74FAD}" type="pres">
      <dgm:prSet presAssocID="{FE007DB7-5321-4419-9D78-BAFF1F8CBF53}" presName="Image" presStyleLbl="bgShp" presStyleIdx="3" presStyleCnt="4"/>
      <dgm:spPr>
        <a:xfrm>
          <a:off x="3605027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gm:spPr>
    </dgm:pt>
    <dgm:pt modelId="{228C2949-50E8-446F-86BF-4F311B55FBD6}" type="pres">
      <dgm:prSet presAssocID="{FE007DB7-5321-4419-9D78-BAFF1F8CBF53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957EF1E-3050-4953-8E26-325EF1CCB01A}" type="presOf" srcId="{9B7B0E9A-D967-483B-80E7-782CA7A66E07}" destId="{C8665312-2505-4653-ABB2-2C7FF307C86B}" srcOrd="0" destOrd="0" presId="urn:microsoft.com/office/officeart/2008/layout/BendingPictureCaption"/>
    <dgm:cxn modelId="{21F811B1-51D9-443B-BA84-228C1A5DC962}" type="presOf" srcId="{5266C817-9BD3-4039-9582-15A85EC2FBD4}" destId="{66A470D0-EFA6-4787-980B-B81CF1BE2F28}" srcOrd="0" destOrd="0" presId="urn:microsoft.com/office/officeart/2008/layout/BendingPictureCaption"/>
    <dgm:cxn modelId="{500F5FB4-58AF-4CAE-91BD-4A8E8C1438F7}" srcId="{5266C817-9BD3-4039-9582-15A85EC2FBD4}" destId="{9B7B0E9A-D967-483B-80E7-782CA7A66E07}" srcOrd="2" destOrd="0" parTransId="{EE38AB83-EEB1-4022-96EA-BDD1842D7A44}" sibTransId="{0A7475BD-7931-4C59-85A1-08A77C3C0E7C}"/>
    <dgm:cxn modelId="{A07B8800-F77C-488C-A7DB-FB97C52C4328}" type="presOf" srcId="{66519306-D1BD-4590-AD1A-5613145D4EFC}" destId="{24F6DF74-99C3-4EBC-A624-6581D7D8848D}" srcOrd="0" destOrd="0" presId="urn:microsoft.com/office/officeart/2008/layout/BendingPictureCaption"/>
    <dgm:cxn modelId="{0565A6FA-A799-425A-9FA6-5F16564DDAE0}" srcId="{5266C817-9BD3-4039-9582-15A85EC2FBD4}" destId="{90C1CFE9-B1A6-4B2B-8238-CFCC25176E00}" srcOrd="0" destOrd="0" parTransId="{37FEB5EF-77C6-4394-B4E7-A60ED486D033}" sibTransId="{DADDB62F-7D86-4DF7-9A71-F4730E23BB35}"/>
    <dgm:cxn modelId="{EAF271A7-60E9-45D4-9DDE-FA668EA95F7C}" srcId="{5266C817-9BD3-4039-9582-15A85EC2FBD4}" destId="{66519306-D1BD-4590-AD1A-5613145D4EFC}" srcOrd="1" destOrd="0" parTransId="{8FC052A0-E086-44D7-80BE-6C58C38CBEFC}" sibTransId="{315A45E3-5A30-41E3-83AE-D7A159873F06}"/>
    <dgm:cxn modelId="{84538572-B300-401F-90D1-437CD8DBF3D1}" type="presOf" srcId="{90C1CFE9-B1A6-4B2B-8238-CFCC25176E00}" destId="{72A226ED-55D1-4139-B930-DE63EE4A0EF4}" srcOrd="0" destOrd="0" presId="urn:microsoft.com/office/officeart/2008/layout/BendingPictureCaption"/>
    <dgm:cxn modelId="{65BB8D47-CEB1-4BD0-BC0A-5255EC78A030}" type="presOf" srcId="{FE007DB7-5321-4419-9D78-BAFF1F8CBF53}" destId="{228C2949-50E8-446F-86BF-4F311B55FBD6}" srcOrd="0" destOrd="0" presId="urn:microsoft.com/office/officeart/2008/layout/BendingPictureCaption"/>
    <dgm:cxn modelId="{412BD223-891B-496C-8C76-2212DEA96146}" srcId="{5266C817-9BD3-4039-9582-15A85EC2FBD4}" destId="{FE007DB7-5321-4419-9D78-BAFF1F8CBF53}" srcOrd="3" destOrd="0" parTransId="{BFD6451D-C994-46AB-928D-00F91BA90244}" sibTransId="{203756CA-CA42-46B4-8FEE-E95ABC514417}"/>
    <dgm:cxn modelId="{B2AB2024-D758-4DF5-A3DE-51137402989E}" type="presParOf" srcId="{66A470D0-EFA6-4787-980B-B81CF1BE2F28}" destId="{2A486BCD-7337-4716-9ED4-6CBE118B7428}" srcOrd="0" destOrd="0" presId="urn:microsoft.com/office/officeart/2008/layout/BendingPictureCaption"/>
    <dgm:cxn modelId="{5524F9C7-DA51-459F-88B2-E383F2FE1A1E}" type="presParOf" srcId="{2A486BCD-7337-4716-9ED4-6CBE118B7428}" destId="{D396151B-ED65-44DE-9EAD-F452D2AA6011}" srcOrd="0" destOrd="0" presId="urn:microsoft.com/office/officeart/2008/layout/BendingPictureCaption"/>
    <dgm:cxn modelId="{AE937E18-0A42-40E5-AFFC-1A43A5BD15AF}" type="presParOf" srcId="{2A486BCD-7337-4716-9ED4-6CBE118B7428}" destId="{72A226ED-55D1-4139-B930-DE63EE4A0EF4}" srcOrd="1" destOrd="0" presId="urn:microsoft.com/office/officeart/2008/layout/BendingPictureCaption"/>
    <dgm:cxn modelId="{C56CA706-824F-4C9E-86DB-B37A79332DB0}" type="presParOf" srcId="{66A470D0-EFA6-4787-980B-B81CF1BE2F28}" destId="{D2867C7A-8448-41B7-9C6A-033B06553C60}" srcOrd="1" destOrd="0" presId="urn:microsoft.com/office/officeart/2008/layout/BendingPictureCaption"/>
    <dgm:cxn modelId="{3362256F-D18F-4DE2-AE67-82CD482FA6B6}" type="presParOf" srcId="{66A470D0-EFA6-4787-980B-B81CF1BE2F28}" destId="{CF3A9BB4-CF44-4A5A-BC8C-41B4A938CD10}" srcOrd="2" destOrd="0" presId="urn:microsoft.com/office/officeart/2008/layout/BendingPictureCaption"/>
    <dgm:cxn modelId="{E120D31D-EE64-4F73-B32B-355BDE09C261}" type="presParOf" srcId="{CF3A9BB4-CF44-4A5A-BC8C-41B4A938CD10}" destId="{42C58EE7-7261-4ED0-A066-EE0548EF6FC0}" srcOrd="0" destOrd="0" presId="urn:microsoft.com/office/officeart/2008/layout/BendingPictureCaption"/>
    <dgm:cxn modelId="{D5502239-0D82-4E44-88C5-7080F8378F4F}" type="presParOf" srcId="{CF3A9BB4-CF44-4A5A-BC8C-41B4A938CD10}" destId="{24F6DF74-99C3-4EBC-A624-6581D7D8848D}" srcOrd="1" destOrd="0" presId="urn:microsoft.com/office/officeart/2008/layout/BendingPictureCaption"/>
    <dgm:cxn modelId="{2919A557-720C-4355-9165-B38DEEE9FA1C}" type="presParOf" srcId="{66A470D0-EFA6-4787-980B-B81CF1BE2F28}" destId="{7C483EE2-CA0D-492C-9194-159B873A862E}" srcOrd="3" destOrd="0" presId="urn:microsoft.com/office/officeart/2008/layout/BendingPictureCaption"/>
    <dgm:cxn modelId="{28F2DB3F-BE6B-4B6A-BAFA-1EF3BA4DBA8B}" type="presParOf" srcId="{66A470D0-EFA6-4787-980B-B81CF1BE2F28}" destId="{FD0970BF-3752-4CF8-B71F-2E1782ED5885}" srcOrd="4" destOrd="0" presId="urn:microsoft.com/office/officeart/2008/layout/BendingPictureCaption"/>
    <dgm:cxn modelId="{31171621-9234-4F7A-BCBE-B0E2C8ABAA48}" type="presParOf" srcId="{FD0970BF-3752-4CF8-B71F-2E1782ED5885}" destId="{22BC101B-6425-46CE-B64A-301FFB1A0F30}" srcOrd="0" destOrd="0" presId="urn:microsoft.com/office/officeart/2008/layout/BendingPictureCaption"/>
    <dgm:cxn modelId="{9BE9EBF0-7643-410C-8028-C509F7A1781E}" type="presParOf" srcId="{FD0970BF-3752-4CF8-B71F-2E1782ED5885}" destId="{C8665312-2505-4653-ABB2-2C7FF307C86B}" srcOrd="1" destOrd="0" presId="urn:microsoft.com/office/officeart/2008/layout/BendingPictureCaption"/>
    <dgm:cxn modelId="{86BF4325-8053-4320-AB48-9B194D1CAD1B}" type="presParOf" srcId="{66A470D0-EFA6-4787-980B-B81CF1BE2F28}" destId="{32D4CB79-FA4D-4565-B615-782040EFA7E8}" srcOrd="5" destOrd="0" presId="urn:microsoft.com/office/officeart/2008/layout/BendingPictureCaption"/>
    <dgm:cxn modelId="{8F47519F-7FD5-4873-934E-DA191E235961}" type="presParOf" srcId="{66A470D0-EFA6-4787-980B-B81CF1BE2F28}" destId="{B0D9ED35-27F1-406F-B08C-B0254A33736F}" srcOrd="6" destOrd="0" presId="urn:microsoft.com/office/officeart/2008/layout/BendingPictureCaption"/>
    <dgm:cxn modelId="{C49C9289-DFA4-4CA1-8C14-932A72BEF977}" type="presParOf" srcId="{B0D9ED35-27F1-406F-B08C-B0254A33736F}" destId="{191D812A-EBF2-4C00-9136-0D2112F74FAD}" srcOrd="0" destOrd="0" presId="urn:microsoft.com/office/officeart/2008/layout/BendingPictureCaption"/>
    <dgm:cxn modelId="{4DA4F217-3A60-40F0-9AA4-5165CC078E69}" type="presParOf" srcId="{B0D9ED35-27F1-406F-B08C-B0254A33736F}" destId="{228C2949-50E8-446F-86BF-4F311B55FBD6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44BCC6-9503-4C17-B1F6-CE6FE026274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D84262-5150-4F23-BE0D-161C9E760605}">
      <dgm:prSet phldrT="[Text]" custT="1"/>
      <dgm:spPr/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One person company</a:t>
          </a:r>
        </a:p>
      </dgm:t>
    </dgm:pt>
    <dgm:pt modelId="{9CFA550D-2B42-4FD7-884D-343845E8C5CC}" type="parTrans" cxnId="{65482FA0-D18C-4445-BDCC-74FD5B4743D8}">
      <dgm:prSet/>
      <dgm:spPr/>
      <dgm:t>
        <a:bodyPr/>
        <a:lstStyle/>
        <a:p>
          <a:endParaRPr lang="en-US"/>
        </a:p>
      </dgm:t>
    </dgm:pt>
    <dgm:pt modelId="{1EB2F579-907A-4AB8-8FB4-48447E53B7E8}" type="sibTrans" cxnId="{65482FA0-D18C-4445-BDCC-74FD5B4743D8}">
      <dgm:prSet/>
      <dgm:spPr/>
      <dgm:t>
        <a:bodyPr/>
        <a:lstStyle/>
        <a:p>
          <a:endParaRPr lang="en-US"/>
        </a:p>
      </dgm:t>
    </dgm:pt>
    <dgm:pt modelId="{9B10B84F-6E0D-4748-9C64-F404B622BB75}">
      <dgm:prSet phldrT="[Text]" custT="1"/>
      <dgm:spPr/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Private Ltd</a:t>
          </a:r>
        </a:p>
      </dgm:t>
    </dgm:pt>
    <dgm:pt modelId="{88870278-077F-4840-8E2A-4F23DCDDF3A5}" type="parTrans" cxnId="{7AD7844A-BF20-4FE8-9B54-67B2906220BE}">
      <dgm:prSet/>
      <dgm:spPr/>
      <dgm:t>
        <a:bodyPr/>
        <a:lstStyle/>
        <a:p>
          <a:endParaRPr lang="en-US"/>
        </a:p>
      </dgm:t>
    </dgm:pt>
    <dgm:pt modelId="{3529168E-8B83-4F4A-A3D2-27489BCF9ACA}" type="sibTrans" cxnId="{7AD7844A-BF20-4FE8-9B54-67B2906220BE}">
      <dgm:prSet/>
      <dgm:spPr/>
      <dgm:t>
        <a:bodyPr/>
        <a:lstStyle/>
        <a:p>
          <a:endParaRPr lang="en-US"/>
        </a:p>
      </dgm:t>
    </dgm:pt>
    <dgm:pt modelId="{BCDE139E-71BD-433E-B1CB-EEBD266FB091}">
      <dgm:prSet phldrT="[Text]" custT="1"/>
      <dgm:spPr/>
      <dgm:t>
        <a:bodyPr/>
        <a:lstStyle/>
        <a:p>
          <a:r>
            <a:rPr lang="en-US" sz="2800" dirty="0">
              <a:latin typeface="Franklin Gothic Medium Cond" panose="020B0606030402020204" pitchFamily="34" charset="0"/>
            </a:rPr>
            <a:t>Public Ltd.</a:t>
          </a:r>
        </a:p>
      </dgm:t>
    </dgm:pt>
    <dgm:pt modelId="{FF203817-E7FC-4197-929E-E7541355B039}" type="parTrans" cxnId="{2FC8FF27-AE83-4FAC-860E-A1AF97F6FE96}">
      <dgm:prSet/>
      <dgm:spPr/>
      <dgm:t>
        <a:bodyPr/>
        <a:lstStyle/>
        <a:p>
          <a:endParaRPr lang="en-US"/>
        </a:p>
      </dgm:t>
    </dgm:pt>
    <dgm:pt modelId="{73C12898-114D-46BF-B681-BA49221EE4C3}" type="sibTrans" cxnId="{2FC8FF27-AE83-4FAC-860E-A1AF97F6FE96}">
      <dgm:prSet/>
      <dgm:spPr/>
      <dgm:t>
        <a:bodyPr/>
        <a:lstStyle/>
        <a:p>
          <a:endParaRPr lang="en-US"/>
        </a:p>
      </dgm:t>
    </dgm:pt>
    <dgm:pt modelId="{1FC9BCE3-BF9A-48CB-A507-D01264D93FDE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1 Member</a:t>
          </a:r>
        </a:p>
      </dgm:t>
    </dgm:pt>
    <dgm:pt modelId="{E7843032-623E-40C6-87BE-E2B330A8D4B0}" type="parTrans" cxnId="{8503B094-61D7-4709-9335-15631770C9F2}">
      <dgm:prSet/>
      <dgm:spPr/>
      <dgm:t>
        <a:bodyPr/>
        <a:lstStyle/>
        <a:p>
          <a:endParaRPr lang="en-US"/>
        </a:p>
      </dgm:t>
    </dgm:pt>
    <dgm:pt modelId="{AB6D8564-D976-4776-83D4-301178F275EE}" type="sibTrans" cxnId="{8503B094-61D7-4709-9335-15631770C9F2}">
      <dgm:prSet/>
      <dgm:spPr/>
      <dgm:t>
        <a:bodyPr/>
        <a:lstStyle/>
        <a:p>
          <a:endParaRPr lang="en-US"/>
        </a:p>
      </dgm:t>
    </dgm:pt>
    <dgm:pt modelId="{C1C8A99F-A12D-46BB-88EC-662C2F9F6BE6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2-200 members</a:t>
          </a:r>
        </a:p>
      </dgm:t>
    </dgm:pt>
    <dgm:pt modelId="{DB080789-DBB9-43BA-9341-D40A71112C1E}" type="parTrans" cxnId="{A33C7D3D-9F75-476A-8273-BE51AB1B4812}">
      <dgm:prSet/>
      <dgm:spPr/>
      <dgm:t>
        <a:bodyPr/>
        <a:lstStyle/>
        <a:p>
          <a:endParaRPr lang="en-US"/>
        </a:p>
      </dgm:t>
    </dgm:pt>
    <dgm:pt modelId="{C183F0CD-6C06-4C0A-AB7D-9BB038E365D1}" type="sibTrans" cxnId="{A33C7D3D-9F75-476A-8273-BE51AB1B4812}">
      <dgm:prSet/>
      <dgm:spPr/>
      <dgm:t>
        <a:bodyPr/>
        <a:lstStyle/>
        <a:p>
          <a:endParaRPr lang="en-US"/>
        </a:p>
      </dgm:t>
    </dgm:pt>
    <dgm:pt modelId="{2DD69F93-BF8E-4918-A5B1-24D0FBC3F72A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7-unlimited</a:t>
          </a:r>
        </a:p>
      </dgm:t>
    </dgm:pt>
    <dgm:pt modelId="{BAFCDA0D-2DD9-498A-B9E0-7F9F58BFA2BD}" type="parTrans" cxnId="{067DA51E-B129-44D5-902E-84A4296F9910}">
      <dgm:prSet/>
      <dgm:spPr/>
      <dgm:t>
        <a:bodyPr/>
        <a:lstStyle/>
        <a:p>
          <a:endParaRPr lang="en-US"/>
        </a:p>
      </dgm:t>
    </dgm:pt>
    <dgm:pt modelId="{9F5E3DD7-0D07-4E03-A012-B7E1C9B7F88A}" type="sibTrans" cxnId="{067DA51E-B129-44D5-902E-84A4296F9910}">
      <dgm:prSet/>
      <dgm:spPr/>
      <dgm:t>
        <a:bodyPr/>
        <a:lstStyle/>
        <a:p>
          <a:endParaRPr lang="en-US"/>
        </a:p>
      </dgm:t>
    </dgm:pt>
    <dgm:pt modelId="{05E9B1DC-600D-42AD-A652-720BB97B85F2}">
      <dgm:prSet phldrT="[Text]" custT="1"/>
      <dgm:spPr/>
      <dgm:t>
        <a:bodyPr/>
        <a:lstStyle/>
        <a:p>
          <a:r>
            <a:rPr lang="en-US" sz="2000" dirty="0">
              <a:latin typeface="Franklin Gothic Medium Cond" panose="020B0606030402020204" pitchFamily="34" charset="0"/>
            </a:rPr>
            <a:t>Listed / Unlisted</a:t>
          </a:r>
        </a:p>
      </dgm:t>
    </dgm:pt>
    <dgm:pt modelId="{DC81B420-CF79-4C7A-AED4-289A12C4F3C4}" type="parTrans" cxnId="{F1C4DA98-8198-4728-BF2E-90949CB1AFC7}">
      <dgm:prSet/>
      <dgm:spPr/>
      <dgm:t>
        <a:bodyPr/>
        <a:lstStyle/>
        <a:p>
          <a:endParaRPr lang="en-US"/>
        </a:p>
      </dgm:t>
    </dgm:pt>
    <dgm:pt modelId="{218B0D44-B54E-4A33-AAB0-1A0045C4A259}" type="sibTrans" cxnId="{F1C4DA98-8198-4728-BF2E-90949CB1AFC7}">
      <dgm:prSet/>
      <dgm:spPr/>
      <dgm:t>
        <a:bodyPr/>
        <a:lstStyle/>
        <a:p>
          <a:endParaRPr lang="en-US"/>
        </a:p>
      </dgm:t>
    </dgm:pt>
    <dgm:pt modelId="{719E4147-CF97-48BE-839B-9E2D89E406C2}">
      <dgm:prSet phldrT="[Text]" custT="1"/>
      <dgm:spPr/>
      <dgm:t>
        <a:bodyPr/>
        <a:lstStyle/>
        <a:p>
          <a:r>
            <a:rPr lang="en-US" sz="2000" strike="sngStrike" dirty="0">
              <a:solidFill>
                <a:srgbClr val="FF0000"/>
              </a:solidFill>
              <a:latin typeface="Franklin Gothic Medium Cond" panose="020B0606030402020204" pitchFamily="34" charset="0"/>
            </a:rPr>
            <a:t>Capital </a:t>
          </a:r>
          <a:r>
            <a:rPr lang="en-US" sz="2000" strike="sngStrike" dirty="0" err="1">
              <a:solidFill>
                <a:srgbClr val="FF0000"/>
              </a:solidFill>
              <a:latin typeface="Franklin Gothic Medium Cond" panose="020B0606030402020204" pitchFamily="34" charset="0"/>
            </a:rPr>
            <a:t>req</a:t>
          </a:r>
          <a:r>
            <a:rPr lang="en-US" sz="2000" strike="sngStrike" dirty="0">
              <a:solidFill>
                <a:srgbClr val="FF0000"/>
              </a:solidFill>
              <a:latin typeface="Franklin Gothic Medium Cond" panose="020B0606030402020204" pitchFamily="34" charset="0"/>
            </a:rPr>
            <a:t>: 5 lakh</a:t>
          </a:r>
        </a:p>
      </dgm:t>
    </dgm:pt>
    <dgm:pt modelId="{21D54B67-69E5-4673-ABA5-B90A9613B251}" type="parTrans" cxnId="{20429CEE-A917-4FAC-8329-261D814CB177}">
      <dgm:prSet/>
      <dgm:spPr/>
      <dgm:t>
        <a:bodyPr/>
        <a:lstStyle/>
        <a:p>
          <a:endParaRPr lang="en-US"/>
        </a:p>
      </dgm:t>
    </dgm:pt>
    <dgm:pt modelId="{BF888F44-4D5F-4288-9714-358BD4B1BD52}" type="sibTrans" cxnId="{20429CEE-A917-4FAC-8329-261D814CB177}">
      <dgm:prSet/>
      <dgm:spPr/>
      <dgm:t>
        <a:bodyPr/>
        <a:lstStyle/>
        <a:p>
          <a:endParaRPr lang="en-US"/>
        </a:p>
      </dgm:t>
    </dgm:pt>
    <dgm:pt modelId="{799727A1-E412-489F-B292-6E1D91654E1E}">
      <dgm:prSet phldrT="[Text]" custT="1"/>
      <dgm:spPr/>
      <dgm:t>
        <a:bodyPr/>
        <a:lstStyle/>
        <a:p>
          <a:r>
            <a:rPr lang="en-US" sz="2000" strike="sngStrike" dirty="0">
              <a:solidFill>
                <a:srgbClr val="FF0000"/>
              </a:solidFill>
              <a:latin typeface="Franklin Gothic Medium Cond" panose="020B0606030402020204" pitchFamily="34" charset="0"/>
            </a:rPr>
            <a:t>Min Paid up Capital </a:t>
          </a:r>
          <a:r>
            <a:rPr lang="en-US" sz="2000" strike="sngStrike" dirty="0" err="1">
              <a:solidFill>
                <a:srgbClr val="FF0000"/>
              </a:solidFill>
              <a:latin typeface="Franklin Gothic Medium Cond" panose="020B0606030402020204" pitchFamily="34" charset="0"/>
            </a:rPr>
            <a:t>Req</a:t>
          </a:r>
          <a:r>
            <a:rPr lang="en-US" sz="2000" strike="sngStrike" dirty="0">
              <a:solidFill>
                <a:srgbClr val="FF0000"/>
              </a:solidFill>
              <a:latin typeface="Franklin Gothic Medium Cond" panose="020B0606030402020204" pitchFamily="34" charset="0"/>
            </a:rPr>
            <a:t>: 1 lakh</a:t>
          </a:r>
        </a:p>
      </dgm:t>
    </dgm:pt>
    <dgm:pt modelId="{865C68B9-E18C-42F1-98DB-757D54B7D9DD}" type="parTrans" cxnId="{5770067A-CB4B-4BA4-AD88-5964014DBEC8}">
      <dgm:prSet/>
      <dgm:spPr/>
      <dgm:t>
        <a:bodyPr/>
        <a:lstStyle/>
        <a:p>
          <a:endParaRPr lang="en-US"/>
        </a:p>
      </dgm:t>
    </dgm:pt>
    <dgm:pt modelId="{4F94DF00-8013-476D-8516-F5A9C2581BC2}" type="sibTrans" cxnId="{5770067A-CB4B-4BA4-AD88-5964014DBEC8}">
      <dgm:prSet/>
      <dgm:spPr/>
      <dgm:t>
        <a:bodyPr/>
        <a:lstStyle/>
        <a:p>
          <a:endParaRPr lang="en-US"/>
        </a:p>
      </dgm:t>
    </dgm:pt>
    <dgm:pt modelId="{E4C592B7-A7D1-4B5E-813F-2A2415DCDA57}" type="pres">
      <dgm:prSet presAssocID="{DE44BCC6-9503-4C17-B1F6-CE6FE026274B}" presName="Name0" presStyleCnt="0">
        <dgm:presLayoutVars>
          <dgm:dir/>
          <dgm:resizeHandles val="exact"/>
        </dgm:presLayoutVars>
      </dgm:prSet>
      <dgm:spPr/>
    </dgm:pt>
    <dgm:pt modelId="{8BE7E68A-AB37-4CA7-AFD2-67F5EF068D39}" type="pres">
      <dgm:prSet presAssocID="{F7D84262-5150-4F23-BE0D-161C9E760605}" presName="compNode" presStyleCnt="0"/>
      <dgm:spPr/>
    </dgm:pt>
    <dgm:pt modelId="{BA842DE9-50FC-41EB-BD37-466928A8A4E4}" type="pres">
      <dgm:prSet presAssocID="{F7D84262-5150-4F23-BE0D-161C9E760605}" presName="pictRect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0F5A596-3038-4E95-B055-689FECBA802A}" type="pres">
      <dgm:prSet presAssocID="{F7D84262-5150-4F23-BE0D-161C9E760605}" presName="textRect" presStyleLbl="revTx" presStyleIdx="0" presStyleCnt="3">
        <dgm:presLayoutVars>
          <dgm:bulletEnabled val="1"/>
        </dgm:presLayoutVars>
      </dgm:prSet>
      <dgm:spPr/>
    </dgm:pt>
    <dgm:pt modelId="{44516F6D-39D1-4C05-B4DE-DDE63D11BD4C}" type="pres">
      <dgm:prSet presAssocID="{1EB2F579-907A-4AB8-8FB4-48447E53B7E8}" presName="sibTrans" presStyleLbl="sibTrans2D1" presStyleIdx="0" presStyleCnt="0"/>
      <dgm:spPr/>
    </dgm:pt>
    <dgm:pt modelId="{449DCBC3-CF57-4A06-A955-644AEE3AE51F}" type="pres">
      <dgm:prSet presAssocID="{9B10B84F-6E0D-4748-9C64-F404B622BB75}" presName="compNode" presStyleCnt="0"/>
      <dgm:spPr/>
    </dgm:pt>
    <dgm:pt modelId="{753A4C27-7F12-4089-BD21-7E500D6A63D1}" type="pres">
      <dgm:prSet presAssocID="{9B10B84F-6E0D-4748-9C64-F404B622BB75}" presName="pict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1CE3A91-5F3E-4D22-8EB6-9AF744F626B7}" type="pres">
      <dgm:prSet presAssocID="{9B10B84F-6E0D-4748-9C64-F404B622BB75}" presName="textRect" presStyleLbl="revTx" presStyleIdx="1" presStyleCnt="3">
        <dgm:presLayoutVars>
          <dgm:bulletEnabled val="1"/>
        </dgm:presLayoutVars>
      </dgm:prSet>
      <dgm:spPr/>
    </dgm:pt>
    <dgm:pt modelId="{A1118B0E-64EB-439B-B750-CDAB52A1003E}" type="pres">
      <dgm:prSet presAssocID="{3529168E-8B83-4F4A-A3D2-27489BCF9ACA}" presName="sibTrans" presStyleLbl="sibTrans2D1" presStyleIdx="0" presStyleCnt="0"/>
      <dgm:spPr/>
    </dgm:pt>
    <dgm:pt modelId="{47E5BF12-DDE5-4613-B289-D99566B04188}" type="pres">
      <dgm:prSet presAssocID="{BCDE139E-71BD-433E-B1CB-EEBD266FB091}" presName="compNode" presStyleCnt="0"/>
      <dgm:spPr/>
    </dgm:pt>
    <dgm:pt modelId="{CD6F061D-E816-4888-9B13-F71E1CD4FEB2}" type="pres">
      <dgm:prSet presAssocID="{BCDE139E-71BD-433E-B1CB-EEBD266FB091}" presName="pictRect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D03AF26-6928-4E2A-8ACC-D3A127D26F6F}" type="pres">
      <dgm:prSet presAssocID="{BCDE139E-71BD-433E-B1CB-EEBD266FB091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2D3385F-862A-43CF-95FA-4D918F64C5E0}" type="presOf" srcId="{1EB2F579-907A-4AB8-8FB4-48447E53B7E8}" destId="{44516F6D-39D1-4C05-B4DE-DDE63D11BD4C}" srcOrd="0" destOrd="0" presId="urn:microsoft.com/office/officeart/2005/8/layout/pList1"/>
    <dgm:cxn modelId="{149C0E7E-45CD-4B47-B816-61C4B9B28FF8}" type="presOf" srcId="{C1C8A99F-A12D-46BB-88EC-662C2F9F6BE6}" destId="{D1CE3A91-5F3E-4D22-8EB6-9AF744F626B7}" srcOrd="0" destOrd="1" presId="urn:microsoft.com/office/officeart/2005/8/layout/pList1"/>
    <dgm:cxn modelId="{ECA9DAEA-C981-4164-88A1-952602288D0C}" type="presOf" srcId="{9B10B84F-6E0D-4748-9C64-F404B622BB75}" destId="{D1CE3A91-5F3E-4D22-8EB6-9AF744F626B7}" srcOrd="0" destOrd="0" presId="urn:microsoft.com/office/officeart/2005/8/layout/pList1"/>
    <dgm:cxn modelId="{EDD08D13-9346-41F8-8E56-55AEE91EABC1}" type="presOf" srcId="{F7D84262-5150-4F23-BE0D-161C9E760605}" destId="{50F5A596-3038-4E95-B055-689FECBA802A}" srcOrd="0" destOrd="0" presId="urn:microsoft.com/office/officeart/2005/8/layout/pList1"/>
    <dgm:cxn modelId="{5E2D8ED9-6DDD-40D2-9B71-CFC7CE0C9403}" type="presOf" srcId="{DE44BCC6-9503-4C17-B1F6-CE6FE026274B}" destId="{E4C592B7-A7D1-4B5E-813F-2A2415DCDA57}" srcOrd="0" destOrd="0" presId="urn:microsoft.com/office/officeart/2005/8/layout/pList1"/>
    <dgm:cxn modelId="{2B345BC8-22A5-4123-A36C-612B3388523D}" type="presOf" srcId="{3529168E-8B83-4F4A-A3D2-27489BCF9ACA}" destId="{A1118B0E-64EB-439B-B750-CDAB52A1003E}" srcOrd="0" destOrd="0" presId="urn:microsoft.com/office/officeart/2005/8/layout/pList1"/>
    <dgm:cxn modelId="{5BDE5DFF-DDCC-42AE-8F30-37EA09F0C8EE}" type="presOf" srcId="{1FC9BCE3-BF9A-48CB-A507-D01264D93FDE}" destId="{50F5A596-3038-4E95-B055-689FECBA802A}" srcOrd="0" destOrd="1" presId="urn:microsoft.com/office/officeart/2005/8/layout/pList1"/>
    <dgm:cxn modelId="{375E2874-D66F-48B6-AE4F-B45686CC5CFE}" type="presOf" srcId="{05E9B1DC-600D-42AD-A652-720BB97B85F2}" destId="{FD03AF26-6928-4E2A-8ACC-D3A127D26F6F}" srcOrd="0" destOrd="3" presId="urn:microsoft.com/office/officeart/2005/8/layout/pList1"/>
    <dgm:cxn modelId="{65482FA0-D18C-4445-BDCC-74FD5B4743D8}" srcId="{DE44BCC6-9503-4C17-B1F6-CE6FE026274B}" destId="{F7D84262-5150-4F23-BE0D-161C9E760605}" srcOrd="0" destOrd="0" parTransId="{9CFA550D-2B42-4FD7-884D-343845E8C5CC}" sibTransId="{1EB2F579-907A-4AB8-8FB4-48447E53B7E8}"/>
    <dgm:cxn modelId="{20429CEE-A917-4FAC-8329-261D814CB177}" srcId="{BCDE139E-71BD-433E-B1CB-EEBD266FB091}" destId="{719E4147-CF97-48BE-839B-9E2D89E406C2}" srcOrd="1" destOrd="0" parTransId="{21D54B67-69E5-4673-ABA5-B90A9613B251}" sibTransId="{BF888F44-4D5F-4288-9714-358BD4B1BD52}"/>
    <dgm:cxn modelId="{067DA51E-B129-44D5-902E-84A4296F9910}" srcId="{BCDE139E-71BD-433E-B1CB-EEBD266FB091}" destId="{2DD69F93-BF8E-4918-A5B1-24D0FBC3F72A}" srcOrd="0" destOrd="0" parTransId="{BAFCDA0D-2DD9-498A-B9E0-7F9F58BFA2BD}" sibTransId="{9F5E3DD7-0D07-4E03-A012-B7E1C9B7F88A}"/>
    <dgm:cxn modelId="{B1C57445-3A7D-43C6-A90B-5BDCABCB019F}" type="presOf" srcId="{719E4147-CF97-48BE-839B-9E2D89E406C2}" destId="{FD03AF26-6928-4E2A-8ACC-D3A127D26F6F}" srcOrd="0" destOrd="2" presId="urn:microsoft.com/office/officeart/2005/8/layout/pList1"/>
    <dgm:cxn modelId="{880E79E5-D2B6-4B18-ABFA-3EEC3436317F}" type="presOf" srcId="{799727A1-E412-489F-B292-6E1D91654E1E}" destId="{D1CE3A91-5F3E-4D22-8EB6-9AF744F626B7}" srcOrd="0" destOrd="2" presId="urn:microsoft.com/office/officeart/2005/8/layout/pList1"/>
    <dgm:cxn modelId="{CE34E173-7C5C-429F-8C98-92A3E4011E1E}" type="presOf" srcId="{2DD69F93-BF8E-4918-A5B1-24D0FBC3F72A}" destId="{FD03AF26-6928-4E2A-8ACC-D3A127D26F6F}" srcOrd="0" destOrd="1" presId="urn:microsoft.com/office/officeart/2005/8/layout/pList1"/>
    <dgm:cxn modelId="{8503B094-61D7-4709-9335-15631770C9F2}" srcId="{F7D84262-5150-4F23-BE0D-161C9E760605}" destId="{1FC9BCE3-BF9A-48CB-A507-D01264D93FDE}" srcOrd="0" destOrd="0" parTransId="{E7843032-623E-40C6-87BE-E2B330A8D4B0}" sibTransId="{AB6D8564-D976-4776-83D4-301178F275EE}"/>
    <dgm:cxn modelId="{5770067A-CB4B-4BA4-AD88-5964014DBEC8}" srcId="{9B10B84F-6E0D-4748-9C64-F404B622BB75}" destId="{799727A1-E412-489F-B292-6E1D91654E1E}" srcOrd="1" destOrd="0" parTransId="{865C68B9-E18C-42F1-98DB-757D54B7D9DD}" sibTransId="{4F94DF00-8013-476D-8516-F5A9C2581BC2}"/>
    <dgm:cxn modelId="{F1C4DA98-8198-4728-BF2E-90949CB1AFC7}" srcId="{BCDE139E-71BD-433E-B1CB-EEBD266FB091}" destId="{05E9B1DC-600D-42AD-A652-720BB97B85F2}" srcOrd="2" destOrd="0" parTransId="{DC81B420-CF79-4C7A-AED4-289A12C4F3C4}" sibTransId="{218B0D44-B54E-4A33-AAB0-1A0045C4A259}"/>
    <dgm:cxn modelId="{A33C7D3D-9F75-476A-8273-BE51AB1B4812}" srcId="{9B10B84F-6E0D-4748-9C64-F404B622BB75}" destId="{C1C8A99F-A12D-46BB-88EC-662C2F9F6BE6}" srcOrd="0" destOrd="0" parTransId="{DB080789-DBB9-43BA-9341-D40A71112C1E}" sibTransId="{C183F0CD-6C06-4C0A-AB7D-9BB038E365D1}"/>
    <dgm:cxn modelId="{7AD7844A-BF20-4FE8-9B54-67B2906220BE}" srcId="{DE44BCC6-9503-4C17-B1F6-CE6FE026274B}" destId="{9B10B84F-6E0D-4748-9C64-F404B622BB75}" srcOrd="1" destOrd="0" parTransId="{88870278-077F-4840-8E2A-4F23DCDDF3A5}" sibTransId="{3529168E-8B83-4F4A-A3D2-27489BCF9ACA}"/>
    <dgm:cxn modelId="{2FC8FF27-AE83-4FAC-860E-A1AF97F6FE96}" srcId="{DE44BCC6-9503-4C17-B1F6-CE6FE026274B}" destId="{BCDE139E-71BD-433E-B1CB-EEBD266FB091}" srcOrd="2" destOrd="0" parTransId="{FF203817-E7FC-4197-929E-E7541355B039}" sibTransId="{73C12898-114D-46BF-B681-BA49221EE4C3}"/>
    <dgm:cxn modelId="{58D13FA4-F16D-4708-9AB2-A97976D89DD4}" type="presOf" srcId="{BCDE139E-71BD-433E-B1CB-EEBD266FB091}" destId="{FD03AF26-6928-4E2A-8ACC-D3A127D26F6F}" srcOrd="0" destOrd="0" presId="urn:microsoft.com/office/officeart/2005/8/layout/pList1"/>
    <dgm:cxn modelId="{3E785E00-7EB8-41CD-8AC4-27DA10BE0D0D}" type="presParOf" srcId="{E4C592B7-A7D1-4B5E-813F-2A2415DCDA57}" destId="{8BE7E68A-AB37-4CA7-AFD2-67F5EF068D39}" srcOrd="0" destOrd="0" presId="urn:microsoft.com/office/officeart/2005/8/layout/pList1"/>
    <dgm:cxn modelId="{2E1868A8-12A0-42D8-B8C7-E99422A8FDFE}" type="presParOf" srcId="{8BE7E68A-AB37-4CA7-AFD2-67F5EF068D39}" destId="{BA842DE9-50FC-41EB-BD37-466928A8A4E4}" srcOrd="0" destOrd="0" presId="urn:microsoft.com/office/officeart/2005/8/layout/pList1"/>
    <dgm:cxn modelId="{FF5F874F-2DC8-430D-A7A6-B3D8BAF40EFF}" type="presParOf" srcId="{8BE7E68A-AB37-4CA7-AFD2-67F5EF068D39}" destId="{50F5A596-3038-4E95-B055-689FECBA802A}" srcOrd="1" destOrd="0" presId="urn:microsoft.com/office/officeart/2005/8/layout/pList1"/>
    <dgm:cxn modelId="{7AC8C239-6FEB-4200-833B-93AC2128F1D7}" type="presParOf" srcId="{E4C592B7-A7D1-4B5E-813F-2A2415DCDA57}" destId="{44516F6D-39D1-4C05-B4DE-DDE63D11BD4C}" srcOrd="1" destOrd="0" presId="urn:microsoft.com/office/officeart/2005/8/layout/pList1"/>
    <dgm:cxn modelId="{0DFEA83B-DB2E-4B48-840F-9DCECE0963AC}" type="presParOf" srcId="{E4C592B7-A7D1-4B5E-813F-2A2415DCDA57}" destId="{449DCBC3-CF57-4A06-A955-644AEE3AE51F}" srcOrd="2" destOrd="0" presId="urn:microsoft.com/office/officeart/2005/8/layout/pList1"/>
    <dgm:cxn modelId="{8595B084-ECA4-4E37-BFEE-DA44249BB9F3}" type="presParOf" srcId="{449DCBC3-CF57-4A06-A955-644AEE3AE51F}" destId="{753A4C27-7F12-4089-BD21-7E500D6A63D1}" srcOrd="0" destOrd="0" presId="urn:microsoft.com/office/officeart/2005/8/layout/pList1"/>
    <dgm:cxn modelId="{BF2A8105-28BC-4B79-A509-BB02F5ED3B2C}" type="presParOf" srcId="{449DCBC3-CF57-4A06-A955-644AEE3AE51F}" destId="{D1CE3A91-5F3E-4D22-8EB6-9AF744F626B7}" srcOrd="1" destOrd="0" presId="urn:microsoft.com/office/officeart/2005/8/layout/pList1"/>
    <dgm:cxn modelId="{04EEB92E-07B7-46C3-A925-1E12F43775E9}" type="presParOf" srcId="{E4C592B7-A7D1-4B5E-813F-2A2415DCDA57}" destId="{A1118B0E-64EB-439B-B750-CDAB52A1003E}" srcOrd="3" destOrd="0" presId="urn:microsoft.com/office/officeart/2005/8/layout/pList1"/>
    <dgm:cxn modelId="{D71B09D5-0C56-4B0F-B3CF-D0416978FD4B}" type="presParOf" srcId="{E4C592B7-A7D1-4B5E-813F-2A2415DCDA57}" destId="{47E5BF12-DDE5-4613-B289-D99566B04188}" srcOrd="4" destOrd="0" presId="urn:microsoft.com/office/officeart/2005/8/layout/pList1"/>
    <dgm:cxn modelId="{7BBABB0D-D985-401F-830F-6328D02AC8A5}" type="presParOf" srcId="{47E5BF12-DDE5-4613-B289-D99566B04188}" destId="{CD6F061D-E816-4888-9B13-F71E1CD4FEB2}" srcOrd="0" destOrd="0" presId="urn:microsoft.com/office/officeart/2005/8/layout/pList1"/>
    <dgm:cxn modelId="{D8D1BE5E-8108-47CF-84E0-EF248C74458F}" type="presParOf" srcId="{47E5BF12-DDE5-4613-B289-D99566B04188}" destId="{FD03AF26-6928-4E2A-8ACC-D3A127D26F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E02F0C-A172-4C00-A92B-F2E12C39C68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4B2946-B250-421D-A42C-11BB0173AB1B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  <a:latin typeface="Franklin Gothic Demi Cond" panose="020B0706030402020204" pitchFamily="34" charset="0"/>
            </a:rPr>
            <a:t>BoD</a:t>
          </a:r>
          <a:endParaRPr lang="en-US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0B5A301-EF0C-4475-B2A3-0F11CE121CE6}" type="parTrans" cxnId="{2C71F083-24C0-4787-8237-C523BCAEA5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7E6CBD78-75CB-4020-895C-83E808003FF1}" type="sibTrans" cxnId="{2C71F083-24C0-4787-8237-C523BCAEA5A3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A79FCC9C-648B-463E-B153-25829AC82AA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Demi Cond" panose="020B0706030402020204" pitchFamily="34" charset="0"/>
            </a:rPr>
            <a:t>Chairman</a:t>
          </a:r>
        </a:p>
      </dgm:t>
    </dgm:pt>
    <dgm:pt modelId="{255EB0DE-35CA-4FBC-8B95-F8C4A5A4460A}" type="parTrans" cxnId="{754CEF5B-C3C7-4B44-B739-AD6446A5BA1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B2CF137-1CA5-466B-B9E4-3EFD68D54A6F}" type="sibTrans" cxnId="{754CEF5B-C3C7-4B44-B739-AD6446A5BA19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575DBADE-331D-4962-BE32-AAEA22C3840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Demi Cond" panose="020B0706030402020204" pitchFamily="34" charset="0"/>
            </a:rPr>
            <a:t>Executive Director/Full-time</a:t>
          </a:r>
        </a:p>
      </dgm:t>
    </dgm:pt>
    <dgm:pt modelId="{3D206EDE-F186-4966-850F-540C170CA5E6}" type="parTrans" cxnId="{2033B280-A55D-4A51-827D-EEE611C9364D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DF142C8E-0645-49B4-8D9A-0D64D24073D6}" type="sibTrans" cxnId="{2033B280-A55D-4A51-827D-EEE611C9364D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DA9C17D1-5798-454E-8CB3-AE7C2690114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Demi Cond" panose="020B0706030402020204" pitchFamily="34" charset="0"/>
            </a:rPr>
            <a:t>Nominated (Bank/CG)</a:t>
          </a:r>
        </a:p>
      </dgm:t>
    </dgm:pt>
    <dgm:pt modelId="{D1895ABC-72BA-4696-BBFB-ABE93D4EA0DE}" type="parTrans" cxnId="{66F5A8F3-DE5A-4011-A326-DBF2E0FCD70F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BC522CAF-D241-42F2-9EF9-2DAA08D63790}" type="sibTrans" cxnId="{66F5A8F3-DE5A-4011-A326-DBF2E0FCD70F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D20336A9-BBB7-4D9C-9226-A07A8E10C7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Franklin Gothic Demi Cond" panose="020B0706030402020204" pitchFamily="34" charset="0"/>
            </a:rPr>
            <a:t>Independent Director</a:t>
          </a:r>
        </a:p>
      </dgm:t>
    </dgm:pt>
    <dgm:pt modelId="{5C757884-1D8E-45E7-BE36-ECB338AD4B45}" type="parTrans" cxnId="{D004D08D-817F-4621-AC5B-274FD7A03041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C0FAADC2-50DF-43DF-BCA4-0A4EF132E4CE}" type="sibTrans" cxnId="{D004D08D-817F-4621-AC5B-274FD7A03041}">
      <dgm:prSet/>
      <dgm:spPr/>
      <dgm:t>
        <a:bodyPr/>
        <a:lstStyle/>
        <a:p>
          <a:endParaRPr lang="en-US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4724D567-8494-4356-B684-3CAC30BC1314}" type="pres">
      <dgm:prSet presAssocID="{CFE02F0C-A172-4C00-A92B-F2E12C39C68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81F248E-584F-4292-A3F9-B8F5F9C570E0}" type="pres">
      <dgm:prSet presAssocID="{584B2946-B250-421D-A42C-11BB0173AB1B}" presName="root1" presStyleCnt="0"/>
      <dgm:spPr/>
    </dgm:pt>
    <dgm:pt modelId="{8528E5CD-1EEF-46B6-AD73-1F1ACF1F9CC0}" type="pres">
      <dgm:prSet presAssocID="{584B2946-B250-421D-A42C-11BB0173AB1B}" presName="LevelOneTextNode" presStyleLbl="node0" presStyleIdx="0" presStyleCnt="1" custScaleY="60287">
        <dgm:presLayoutVars>
          <dgm:chPref val="3"/>
        </dgm:presLayoutVars>
      </dgm:prSet>
      <dgm:spPr/>
    </dgm:pt>
    <dgm:pt modelId="{40F6D796-5BA0-4A80-A022-5FC3DD8FE516}" type="pres">
      <dgm:prSet presAssocID="{584B2946-B250-421D-A42C-11BB0173AB1B}" presName="level2hierChild" presStyleCnt="0"/>
      <dgm:spPr/>
    </dgm:pt>
    <dgm:pt modelId="{22B423B1-EB76-4C53-853C-11A355BBBFCB}" type="pres">
      <dgm:prSet presAssocID="{255EB0DE-35CA-4FBC-8B95-F8C4A5A4460A}" presName="conn2-1" presStyleLbl="parChTrans1D2" presStyleIdx="0" presStyleCnt="4"/>
      <dgm:spPr/>
    </dgm:pt>
    <dgm:pt modelId="{7202B0DE-7BD9-49AD-9C38-CACCCDF83CFA}" type="pres">
      <dgm:prSet presAssocID="{255EB0DE-35CA-4FBC-8B95-F8C4A5A4460A}" presName="connTx" presStyleLbl="parChTrans1D2" presStyleIdx="0" presStyleCnt="4"/>
      <dgm:spPr/>
    </dgm:pt>
    <dgm:pt modelId="{2F3FC03F-E1DC-43AC-96CE-937669D74735}" type="pres">
      <dgm:prSet presAssocID="{A79FCC9C-648B-463E-B153-25829AC82AAA}" presName="root2" presStyleCnt="0"/>
      <dgm:spPr/>
    </dgm:pt>
    <dgm:pt modelId="{C5C3384C-9415-4A95-AC6B-41B9BC239F55}" type="pres">
      <dgm:prSet presAssocID="{A79FCC9C-648B-463E-B153-25829AC82AAA}" presName="LevelTwoTextNode" presStyleLbl="node2" presStyleIdx="0" presStyleCnt="4">
        <dgm:presLayoutVars>
          <dgm:chPref val="3"/>
        </dgm:presLayoutVars>
      </dgm:prSet>
      <dgm:spPr/>
    </dgm:pt>
    <dgm:pt modelId="{F7E2FED7-982B-4C98-B6C9-7783FF6F9234}" type="pres">
      <dgm:prSet presAssocID="{A79FCC9C-648B-463E-B153-25829AC82AAA}" presName="level3hierChild" presStyleCnt="0"/>
      <dgm:spPr/>
    </dgm:pt>
    <dgm:pt modelId="{05A4E37E-46E9-4C0D-9EA4-71DEF4F9A5A8}" type="pres">
      <dgm:prSet presAssocID="{3D206EDE-F186-4966-850F-540C170CA5E6}" presName="conn2-1" presStyleLbl="parChTrans1D2" presStyleIdx="1" presStyleCnt="4"/>
      <dgm:spPr/>
    </dgm:pt>
    <dgm:pt modelId="{41E0F8BF-CEA0-4413-AD27-37C90CB5A271}" type="pres">
      <dgm:prSet presAssocID="{3D206EDE-F186-4966-850F-540C170CA5E6}" presName="connTx" presStyleLbl="parChTrans1D2" presStyleIdx="1" presStyleCnt="4"/>
      <dgm:spPr/>
    </dgm:pt>
    <dgm:pt modelId="{A8A6972B-B432-48F1-8956-58B72A408090}" type="pres">
      <dgm:prSet presAssocID="{575DBADE-331D-4962-BE32-AAEA22C3840B}" presName="root2" presStyleCnt="0"/>
      <dgm:spPr/>
    </dgm:pt>
    <dgm:pt modelId="{AF0FE9D8-9ACC-4AF0-B8CB-C4E2B9CCF64F}" type="pres">
      <dgm:prSet presAssocID="{575DBADE-331D-4962-BE32-AAEA22C3840B}" presName="LevelTwoTextNode" presStyleLbl="node2" presStyleIdx="1" presStyleCnt="4">
        <dgm:presLayoutVars>
          <dgm:chPref val="3"/>
        </dgm:presLayoutVars>
      </dgm:prSet>
      <dgm:spPr/>
    </dgm:pt>
    <dgm:pt modelId="{626ED107-F04D-42F9-ACE8-C4CB795B7338}" type="pres">
      <dgm:prSet presAssocID="{575DBADE-331D-4962-BE32-AAEA22C3840B}" presName="level3hierChild" presStyleCnt="0"/>
      <dgm:spPr/>
    </dgm:pt>
    <dgm:pt modelId="{B27C296E-33A1-4983-85CB-011A277D7C39}" type="pres">
      <dgm:prSet presAssocID="{D1895ABC-72BA-4696-BBFB-ABE93D4EA0DE}" presName="conn2-1" presStyleLbl="parChTrans1D2" presStyleIdx="2" presStyleCnt="4"/>
      <dgm:spPr/>
    </dgm:pt>
    <dgm:pt modelId="{3FE7FC76-DC06-40CA-8027-94D5446A38BC}" type="pres">
      <dgm:prSet presAssocID="{D1895ABC-72BA-4696-BBFB-ABE93D4EA0DE}" presName="connTx" presStyleLbl="parChTrans1D2" presStyleIdx="2" presStyleCnt="4"/>
      <dgm:spPr/>
    </dgm:pt>
    <dgm:pt modelId="{2401C6B9-0DA4-4A96-B33E-DD7D72D7A486}" type="pres">
      <dgm:prSet presAssocID="{DA9C17D1-5798-454E-8CB3-AE7C2690114D}" presName="root2" presStyleCnt="0"/>
      <dgm:spPr/>
    </dgm:pt>
    <dgm:pt modelId="{CF154476-60DE-462F-B59D-73A0E8CA6952}" type="pres">
      <dgm:prSet presAssocID="{DA9C17D1-5798-454E-8CB3-AE7C2690114D}" presName="LevelTwoTextNode" presStyleLbl="node2" presStyleIdx="2" presStyleCnt="4">
        <dgm:presLayoutVars>
          <dgm:chPref val="3"/>
        </dgm:presLayoutVars>
      </dgm:prSet>
      <dgm:spPr/>
    </dgm:pt>
    <dgm:pt modelId="{4973AE5D-2FD3-42F9-B5D7-6D2CD234D44C}" type="pres">
      <dgm:prSet presAssocID="{DA9C17D1-5798-454E-8CB3-AE7C2690114D}" presName="level3hierChild" presStyleCnt="0"/>
      <dgm:spPr/>
    </dgm:pt>
    <dgm:pt modelId="{C92EA079-5CDB-4D01-9173-82DC459953D4}" type="pres">
      <dgm:prSet presAssocID="{5C757884-1D8E-45E7-BE36-ECB338AD4B45}" presName="conn2-1" presStyleLbl="parChTrans1D2" presStyleIdx="3" presStyleCnt="4"/>
      <dgm:spPr/>
    </dgm:pt>
    <dgm:pt modelId="{DE22ED5A-31E2-4C0F-A4D8-E92B86AE81C2}" type="pres">
      <dgm:prSet presAssocID="{5C757884-1D8E-45E7-BE36-ECB338AD4B45}" presName="connTx" presStyleLbl="parChTrans1D2" presStyleIdx="3" presStyleCnt="4"/>
      <dgm:spPr/>
    </dgm:pt>
    <dgm:pt modelId="{C1E2ECF7-D8E1-4AD7-8363-94B32BD85434}" type="pres">
      <dgm:prSet presAssocID="{D20336A9-BBB7-4D9C-9226-A07A8E10C768}" presName="root2" presStyleCnt="0"/>
      <dgm:spPr/>
    </dgm:pt>
    <dgm:pt modelId="{AE9BBA5C-6396-4077-A186-B8511DE8A0E1}" type="pres">
      <dgm:prSet presAssocID="{D20336A9-BBB7-4D9C-9226-A07A8E10C768}" presName="LevelTwoTextNode" presStyleLbl="node2" presStyleIdx="3" presStyleCnt="4">
        <dgm:presLayoutVars>
          <dgm:chPref val="3"/>
        </dgm:presLayoutVars>
      </dgm:prSet>
      <dgm:spPr/>
    </dgm:pt>
    <dgm:pt modelId="{3B14C464-1A68-4E16-85C3-6EBBC5BA450C}" type="pres">
      <dgm:prSet presAssocID="{D20336A9-BBB7-4D9C-9226-A07A8E10C768}" presName="level3hierChild" presStyleCnt="0"/>
      <dgm:spPr/>
    </dgm:pt>
  </dgm:ptLst>
  <dgm:cxnLst>
    <dgm:cxn modelId="{748A44E5-FBCA-4F5D-AC08-CE817ADF34D9}" type="presOf" srcId="{255EB0DE-35CA-4FBC-8B95-F8C4A5A4460A}" destId="{22B423B1-EB76-4C53-853C-11A355BBBFCB}" srcOrd="0" destOrd="0" presId="urn:microsoft.com/office/officeart/2008/layout/HorizontalMultiLevelHierarchy"/>
    <dgm:cxn modelId="{54D6B60A-FEAF-4511-BBFF-D9A1B54D2707}" type="presOf" srcId="{584B2946-B250-421D-A42C-11BB0173AB1B}" destId="{8528E5CD-1EEF-46B6-AD73-1F1ACF1F9CC0}" srcOrd="0" destOrd="0" presId="urn:microsoft.com/office/officeart/2008/layout/HorizontalMultiLevelHierarchy"/>
    <dgm:cxn modelId="{D004D08D-817F-4621-AC5B-274FD7A03041}" srcId="{584B2946-B250-421D-A42C-11BB0173AB1B}" destId="{D20336A9-BBB7-4D9C-9226-A07A8E10C768}" srcOrd="3" destOrd="0" parTransId="{5C757884-1D8E-45E7-BE36-ECB338AD4B45}" sibTransId="{C0FAADC2-50DF-43DF-BCA4-0A4EF132E4CE}"/>
    <dgm:cxn modelId="{F2B425F7-7F72-402E-84CA-11148070CA6A}" type="presOf" srcId="{D1895ABC-72BA-4696-BBFB-ABE93D4EA0DE}" destId="{3FE7FC76-DC06-40CA-8027-94D5446A38BC}" srcOrd="1" destOrd="0" presId="urn:microsoft.com/office/officeart/2008/layout/HorizontalMultiLevelHierarchy"/>
    <dgm:cxn modelId="{68735DDC-DF35-41BA-8693-6FE6D50F028B}" type="presOf" srcId="{575DBADE-331D-4962-BE32-AAEA22C3840B}" destId="{AF0FE9D8-9ACC-4AF0-B8CB-C4E2B9CCF64F}" srcOrd="0" destOrd="0" presId="urn:microsoft.com/office/officeart/2008/layout/HorizontalMultiLevelHierarchy"/>
    <dgm:cxn modelId="{0ED928AB-6D75-4471-A6CC-D3CFD95EFEFF}" type="presOf" srcId="{5C757884-1D8E-45E7-BE36-ECB338AD4B45}" destId="{C92EA079-5CDB-4D01-9173-82DC459953D4}" srcOrd="0" destOrd="0" presId="urn:microsoft.com/office/officeart/2008/layout/HorizontalMultiLevelHierarchy"/>
    <dgm:cxn modelId="{4FAB41A0-8DE3-4932-97BE-9328C45D5CEB}" type="presOf" srcId="{DA9C17D1-5798-454E-8CB3-AE7C2690114D}" destId="{CF154476-60DE-462F-B59D-73A0E8CA6952}" srcOrd="0" destOrd="0" presId="urn:microsoft.com/office/officeart/2008/layout/HorizontalMultiLevelHierarchy"/>
    <dgm:cxn modelId="{5E2C9217-CC11-40DF-9A34-38B21556C794}" type="presOf" srcId="{3D206EDE-F186-4966-850F-540C170CA5E6}" destId="{41E0F8BF-CEA0-4413-AD27-37C90CB5A271}" srcOrd="1" destOrd="0" presId="urn:microsoft.com/office/officeart/2008/layout/HorizontalMultiLevelHierarchy"/>
    <dgm:cxn modelId="{362AA5B8-0A6E-4849-8CB6-A2460A4A3D0A}" type="presOf" srcId="{D20336A9-BBB7-4D9C-9226-A07A8E10C768}" destId="{AE9BBA5C-6396-4077-A186-B8511DE8A0E1}" srcOrd="0" destOrd="0" presId="urn:microsoft.com/office/officeart/2008/layout/HorizontalMultiLevelHierarchy"/>
    <dgm:cxn modelId="{77274F3A-B732-47D6-A338-C96DA14FC974}" type="presOf" srcId="{3D206EDE-F186-4966-850F-540C170CA5E6}" destId="{05A4E37E-46E9-4C0D-9EA4-71DEF4F9A5A8}" srcOrd="0" destOrd="0" presId="urn:microsoft.com/office/officeart/2008/layout/HorizontalMultiLevelHierarchy"/>
    <dgm:cxn modelId="{3E3E1911-4594-4D71-AF63-1E67EFEE1D63}" type="presOf" srcId="{255EB0DE-35CA-4FBC-8B95-F8C4A5A4460A}" destId="{7202B0DE-7BD9-49AD-9C38-CACCCDF83CFA}" srcOrd="1" destOrd="0" presId="urn:microsoft.com/office/officeart/2008/layout/HorizontalMultiLevelHierarchy"/>
    <dgm:cxn modelId="{E500816A-A114-43F6-B474-8E05E7E3EE7E}" type="presOf" srcId="{D1895ABC-72BA-4696-BBFB-ABE93D4EA0DE}" destId="{B27C296E-33A1-4983-85CB-011A277D7C39}" srcOrd="0" destOrd="0" presId="urn:microsoft.com/office/officeart/2008/layout/HorizontalMultiLevelHierarchy"/>
    <dgm:cxn modelId="{A7B847B2-4C3B-48B8-B589-8A12CB3202E5}" type="presOf" srcId="{5C757884-1D8E-45E7-BE36-ECB338AD4B45}" destId="{DE22ED5A-31E2-4C0F-A4D8-E92B86AE81C2}" srcOrd="1" destOrd="0" presId="urn:microsoft.com/office/officeart/2008/layout/HorizontalMultiLevelHierarchy"/>
    <dgm:cxn modelId="{E7A58CEA-AFF5-40AE-9E92-A0188F5F9CDF}" type="presOf" srcId="{A79FCC9C-648B-463E-B153-25829AC82AAA}" destId="{C5C3384C-9415-4A95-AC6B-41B9BC239F55}" srcOrd="0" destOrd="0" presId="urn:microsoft.com/office/officeart/2008/layout/HorizontalMultiLevelHierarchy"/>
    <dgm:cxn modelId="{754CEF5B-C3C7-4B44-B739-AD6446A5BA19}" srcId="{584B2946-B250-421D-A42C-11BB0173AB1B}" destId="{A79FCC9C-648B-463E-B153-25829AC82AAA}" srcOrd="0" destOrd="0" parTransId="{255EB0DE-35CA-4FBC-8B95-F8C4A5A4460A}" sibTransId="{2B2CF137-1CA5-466B-B9E4-3EFD68D54A6F}"/>
    <dgm:cxn modelId="{66F5A8F3-DE5A-4011-A326-DBF2E0FCD70F}" srcId="{584B2946-B250-421D-A42C-11BB0173AB1B}" destId="{DA9C17D1-5798-454E-8CB3-AE7C2690114D}" srcOrd="2" destOrd="0" parTransId="{D1895ABC-72BA-4696-BBFB-ABE93D4EA0DE}" sibTransId="{BC522CAF-D241-42F2-9EF9-2DAA08D63790}"/>
    <dgm:cxn modelId="{AFC84FBA-97CF-4610-B233-B26DB6334E64}" type="presOf" srcId="{CFE02F0C-A172-4C00-A92B-F2E12C39C689}" destId="{4724D567-8494-4356-B684-3CAC30BC1314}" srcOrd="0" destOrd="0" presId="urn:microsoft.com/office/officeart/2008/layout/HorizontalMultiLevelHierarchy"/>
    <dgm:cxn modelId="{2033B280-A55D-4A51-827D-EEE611C9364D}" srcId="{584B2946-B250-421D-A42C-11BB0173AB1B}" destId="{575DBADE-331D-4962-BE32-AAEA22C3840B}" srcOrd="1" destOrd="0" parTransId="{3D206EDE-F186-4966-850F-540C170CA5E6}" sibTransId="{DF142C8E-0645-49B4-8D9A-0D64D24073D6}"/>
    <dgm:cxn modelId="{2C71F083-24C0-4787-8237-C523BCAEA5A3}" srcId="{CFE02F0C-A172-4C00-A92B-F2E12C39C689}" destId="{584B2946-B250-421D-A42C-11BB0173AB1B}" srcOrd="0" destOrd="0" parTransId="{20B5A301-EF0C-4475-B2A3-0F11CE121CE6}" sibTransId="{7E6CBD78-75CB-4020-895C-83E808003FF1}"/>
    <dgm:cxn modelId="{BC7F08B0-75E0-4284-A139-9A603EF63527}" type="presParOf" srcId="{4724D567-8494-4356-B684-3CAC30BC1314}" destId="{E81F248E-584F-4292-A3F9-B8F5F9C570E0}" srcOrd="0" destOrd="0" presId="urn:microsoft.com/office/officeart/2008/layout/HorizontalMultiLevelHierarchy"/>
    <dgm:cxn modelId="{D4AFD681-8E96-4653-8843-54B7805E2E0B}" type="presParOf" srcId="{E81F248E-584F-4292-A3F9-B8F5F9C570E0}" destId="{8528E5CD-1EEF-46B6-AD73-1F1ACF1F9CC0}" srcOrd="0" destOrd="0" presId="urn:microsoft.com/office/officeart/2008/layout/HorizontalMultiLevelHierarchy"/>
    <dgm:cxn modelId="{B3B3FCD8-7D50-4C7C-AE75-999BFC713813}" type="presParOf" srcId="{E81F248E-584F-4292-A3F9-B8F5F9C570E0}" destId="{40F6D796-5BA0-4A80-A022-5FC3DD8FE516}" srcOrd="1" destOrd="0" presId="urn:microsoft.com/office/officeart/2008/layout/HorizontalMultiLevelHierarchy"/>
    <dgm:cxn modelId="{E87F73A7-7976-4631-8C0D-3C2F0EC4C7E5}" type="presParOf" srcId="{40F6D796-5BA0-4A80-A022-5FC3DD8FE516}" destId="{22B423B1-EB76-4C53-853C-11A355BBBFCB}" srcOrd="0" destOrd="0" presId="urn:microsoft.com/office/officeart/2008/layout/HorizontalMultiLevelHierarchy"/>
    <dgm:cxn modelId="{4D4D7F02-3AA9-45CB-9BCA-6DC33AD978EC}" type="presParOf" srcId="{22B423B1-EB76-4C53-853C-11A355BBBFCB}" destId="{7202B0DE-7BD9-49AD-9C38-CACCCDF83CFA}" srcOrd="0" destOrd="0" presId="urn:microsoft.com/office/officeart/2008/layout/HorizontalMultiLevelHierarchy"/>
    <dgm:cxn modelId="{5D4C2C6A-CF3B-4371-9F40-79507E9F226C}" type="presParOf" srcId="{40F6D796-5BA0-4A80-A022-5FC3DD8FE516}" destId="{2F3FC03F-E1DC-43AC-96CE-937669D74735}" srcOrd="1" destOrd="0" presId="urn:microsoft.com/office/officeart/2008/layout/HorizontalMultiLevelHierarchy"/>
    <dgm:cxn modelId="{72FA44E7-CCC8-4C95-BF20-0B6B5D4CF809}" type="presParOf" srcId="{2F3FC03F-E1DC-43AC-96CE-937669D74735}" destId="{C5C3384C-9415-4A95-AC6B-41B9BC239F55}" srcOrd="0" destOrd="0" presId="urn:microsoft.com/office/officeart/2008/layout/HorizontalMultiLevelHierarchy"/>
    <dgm:cxn modelId="{03876B60-A1B8-4A90-B2D3-D77AD965C3DF}" type="presParOf" srcId="{2F3FC03F-E1DC-43AC-96CE-937669D74735}" destId="{F7E2FED7-982B-4C98-B6C9-7783FF6F9234}" srcOrd="1" destOrd="0" presId="urn:microsoft.com/office/officeart/2008/layout/HorizontalMultiLevelHierarchy"/>
    <dgm:cxn modelId="{182B23E6-8363-47BB-9A08-C4A256BFFC6F}" type="presParOf" srcId="{40F6D796-5BA0-4A80-A022-5FC3DD8FE516}" destId="{05A4E37E-46E9-4C0D-9EA4-71DEF4F9A5A8}" srcOrd="2" destOrd="0" presId="urn:microsoft.com/office/officeart/2008/layout/HorizontalMultiLevelHierarchy"/>
    <dgm:cxn modelId="{3BE2EA33-E5EB-4713-B189-EF6871C20EDE}" type="presParOf" srcId="{05A4E37E-46E9-4C0D-9EA4-71DEF4F9A5A8}" destId="{41E0F8BF-CEA0-4413-AD27-37C90CB5A271}" srcOrd="0" destOrd="0" presId="urn:microsoft.com/office/officeart/2008/layout/HorizontalMultiLevelHierarchy"/>
    <dgm:cxn modelId="{96F0CA64-2898-4BEA-A49D-02E84589EA37}" type="presParOf" srcId="{40F6D796-5BA0-4A80-A022-5FC3DD8FE516}" destId="{A8A6972B-B432-48F1-8956-58B72A408090}" srcOrd="3" destOrd="0" presId="urn:microsoft.com/office/officeart/2008/layout/HorizontalMultiLevelHierarchy"/>
    <dgm:cxn modelId="{B31B5B89-89FB-46B3-80CE-05CB476A1877}" type="presParOf" srcId="{A8A6972B-B432-48F1-8956-58B72A408090}" destId="{AF0FE9D8-9ACC-4AF0-B8CB-C4E2B9CCF64F}" srcOrd="0" destOrd="0" presId="urn:microsoft.com/office/officeart/2008/layout/HorizontalMultiLevelHierarchy"/>
    <dgm:cxn modelId="{4D128A4A-1CB9-49AF-B8FB-6820C12577D2}" type="presParOf" srcId="{A8A6972B-B432-48F1-8956-58B72A408090}" destId="{626ED107-F04D-42F9-ACE8-C4CB795B7338}" srcOrd="1" destOrd="0" presId="urn:microsoft.com/office/officeart/2008/layout/HorizontalMultiLevelHierarchy"/>
    <dgm:cxn modelId="{5DB33728-CA96-4015-891F-8898E833D7EF}" type="presParOf" srcId="{40F6D796-5BA0-4A80-A022-5FC3DD8FE516}" destId="{B27C296E-33A1-4983-85CB-011A277D7C39}" srcOrd="4" destOrd="0" presId="urn:microsoft.com/office/officeart/2008/layout/HorizontalMultiLevelHierarchy"/>
    <dgm:cxn modelId="{C1F7A5CD-BA97-4671-B1D0-60E1CD51CF84}" type="presParOf" srcId="{B27C296E-33A1-4983-85CB-011A277D7C39}" destId="{3FE7FC76-DC06-40CA-8027-94D5446A38BC}" srcOrd="0" destOrd="0" presId="urn:microsoft.com/office/officeart/2008/layout/HorizontalMultiLevelHierarchy"/>
    <dgm:cxn modelId="{A1F35A84-7F46-48A8-B0EC-7E6AC182296C}" type="presParOf" srcId="{40F6D796-5BA0-4A80-A022-5FC3DD8FE516}" destId="{2401C6B9-0DA4-4A96-B33E-DD7D72D7A486}" srcOrd="5" destOrd="0" presId="urn:microsoft.com/office/officeart/2008/layout/HorizontalMultiLevelHierarchy"/>
    <dgm:cxn modelId="{BD1B732A-99AB-459D-90E0-FE5D1CA2D700}" type="presParOf" srcId="{2401C6B9-0DA4-4A96-B33E-DD7D72D7A486}" destId="{CF154476-60DE-462F-B59D-73A0E8CA6952}" srcOrd="0" destOrd="0" presId="urn:microsoft.com/office/officeart/2008/layout/HorizontalMultiLevelHierarchy"/>
    <dgm:cxn modelId="{9FFE9408-ECD9-4F89-942F-310A33171158}" type="presParOf" srcId="{2401C6B9-0DA4-4A96-B33E-DD7D72D7A486}" destId="{4973AE5D-2FD3-42F9-B5D7-6D2CD234D44C}" srcOrd="1" destOrd="0" presId="urn:microsoft.com/office/officeart/2008/layout/HorizontalMultiLevelHierarchy"/>
    <dgm:cxn modelId="{6CEFCEEB-9AB4-4917-B487-02427FD2D607}" type="presParOf" srcId="{40F6D796-5BA0-4A80-A022-5FC3DD8FE516}" destId="{C92EA079-5CDB-4D01-9173-82DC459953D4}" srcOrd="6" destOrd="0" presId="urn:microsoft.com/office/officeart/2008/layout/HorizontalMultiLevelHierarchy"/>
    <dgm:cxn modelId="{78BF4638-86A3-4172-AE03-0DBFEF14F6CA}" type="presParOf" srcId="{C92EA079-5CDB-4D01-9173-82DC459953D4}" destId="{DE22ED5A-31E2-4C0F-A4D8-E92B86AE81C2}" srcOrd="0" destOrd="0" presId="urn:microsoft.com/office/officeart/2008/layout/HorizontalMultiLevelHierarchy"/>
    <dgm:cxn modelId="{AC4A9686-744F-44B5-810A-60D8F1EC953D}" type="presParOf" srcId="{40F6D796-5BA0-4A80-A022-5FC3DD8FE516}" destId="{C1E2ECF7-D8E1-4AD7-8363-94B32BD85434}" srcOrd="7" destOrd="0" presId="urn:microsoft.com/office/officeart/2008/layout/HorizontalMultiLevelHierarchy"/>
    <dgm:cxn modelId="{98825B0A-AEB3-4E38-812E-74494127CFE0}" type="presParOf" srcId="{C1E2ECF7-D8E1-4AD7-8363-94B32BD85434}" destId="{AE9BBA5C-6396-4077-A186-B8511DE8A0E1}" srcOrd="0" destOrd="0" presId="urn:microsoft.com/office/officeart/2008/layout/HorizontalMultiLevelHierarchy"/>
    <dgm:cxn modelId="{C24689A2-35CE-46BC-B911-557E013927A6}" type="presParOf" srcId="{C1E2ECF7-D8E1-4AD7-8363-94B32BD85434}" destId="{3B14C464-1A68-4E16-85C3-6EBBC5BA450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A2859D8-1CAA-499B-8635-BCD120D0E4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F88F2A-08E5-40D0-86EE-0DE3D29C6AA0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Equity (Min.100cr.)</a:t>
          </a:r>
        </a:p>
      </dgm:t>
    </dgm:pt>
    <dgm:pt modelId="{D375FA1C-9EC0-4EDC-9DB6-43012BB244D0}" type="parTrans" cxnId="{5176E9F0-8548-4A3F-8B11-A4F134962528}">
      <dgm:prSet/>
      <dgm:spPr/>
      <dgm:t>
        <a:bodyPr/>
        <a:lstStyle/>
        <a:p>
          <a:endParaRPr lang="en-US" sz="3600"/>
        </a:p>
      </dgm:t>
    </dgm:pt>
    <dgm:pt modelId="{9EBA4B3A-1392-4FC0-87DD-3E0EDCF266FF}" type="sibTrans" cxnId="{5176E9F0-8548-4A3F-8B11-A4F134962528}">
      <dgm:prSet custT="1"/>
      <dgm:spPr/>
      <dgm:t>
        <a:bodyPr/>
        <a:lstStyle/>
        <a:p>
          <a:endParaRPr lang="en-US" sz="1600"/>
        </a:p>
      </dgm:t>
    </dgm:pt>
    <dgm:pt modelId="{684300FA-EFB3-426E-B994-A11A51F2F2EB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Debt</a:t>
          </a:r>
        </a:p>
      </dgm:t>
    </dgm:pt>
    <dgm:pt modelId="{F8F0D690-F21F-48C1-8221-07BA686D53A0}" type="parTrans" cxnId="{94605B59-4448-4BB4-BBED-560ACE01A552}">
      <dgm:prSet/>
      <dgm:spPr/>
      <dgm:t>
        <a:bodyPr/>
        <a:lstStyle/>
        <a:p>
          <a:endParaRPr lang="en-US" sz="3600"/>
        </a:p>
      </dgm:t>
    </dgm:pt>
    <dgm:pt modelId="{BA718AD8-8A4B-47C1-AEEE-0D0E55EC65E8}" type="sibTrans" cxnId="{94605B59-4448-4BB4-BBED-560ACE01A552}">
      <dgm:prSet custT="1"/>
      <dgm:spPr/>
      <dgm:t>
        <a:bodyPr/>
        <a:lstStyle/>
        <a:p>
          <a:endParaRPr lang="en-US" sz="1600"/>
        </a:p>
      </dgm:t>
    </dgm:pt>
    <dgm:pt modelId="{ECC0ABBA-1B1E-47F3-889F-787F9330A4D1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Capital</a:t>
          </a:r>
          <a:endParaRPr lang="en-US" sz="2400" dirty="0">
            <a:solidFill>
              <a:schemeClr val="bg1"/>
            </a:solidFill>
          </a:endParaRPr>
        </a:p>
      </dgm:t>
    </dgm:pt>
    <dgm:pt modelId="{14715486-BFA9-4010-9CAC-D0951E903EAE}" type="parTrans" cxnId="{AC4F8726-9AC8-4C67-B926-C900341D3602}">
      <dgm:prSet/>
      <dgm:spPr/>
      <dgm:t>
        <a:bodyPr/>
        <a:lstStyle/>
        <a:p>
          <a:endParaRPr lang="en-US" sz="3600"/>
        </a:p>
      </dgm:t>
    </dgm:pt>
    <dgm:pt modelId="{23B16B12-24D8-48F5-9EBE-06A93C74F00E}" type="sibTrans" cxnId="{AC4F8726-9AC8-4C67-B926-C900341D3602}">
      <dgm:prSet/>
      <dgm:spPr/>
      <dgm:t>
        <a:bodyPr/>
        <a:lstStyle/>
        <a:p>
          <a:endParaRPr lang="en-US" sz="3600"/>
        </a:p>
      </dgm:t>
    </dgm:pt>
    <dgm:pt modelId="{FA244CC2-411B-47CA-9EA4-0FFDB7486B12}" type="pres">
      <dgm:prSet presAssocID="{8A2859D8-1CAA-499B-8635-BCD120D0E44D}" presName="linearFlow" presStyleCnt="0">
        <dgm:presLayoutVars>
          <dgm:dir/>
          <dgm:resizeHandles val="exact"/>
        </dgm:presLayoutVars>
      </dgm:prSet>
      <dgm:spPr/>
    </dgm:pt>
    <dgm:pt modelId="{CFA2B0B2-1786-425A-9AC5-6B8ECDC28DF7}" type="pres">
      <dgm:prSet presAssocID="{F9F88F2A-08E5-40D0-86EE-0DE3D29C6AA0}" presName="node" presStyleLbl="node1" presStyleIdx="0" presStyleCnt="3">
        <dgm:presLayoutVars>
          <dgm:bulletEnabled val="1"/>
        </dgm:presLayoutVars>
      </dgm:prSet>
      <dgm:spPr/>
    </dgm:pt>
    <dgm:pt modelId="{99D451BE-D157-4CEC-841E-1163FB9CCCD9}" type="pres">
      <dgm:prSet presAssocID="{9EBA4B3A-1392-4FC0-87DD-3E0EDCF266FF}" presName="spacerL" presStyleCnt="0"/>
      <dgm:spPr/>
    </dgm:pt>
    <dgm:pt modelId="{24D321B6-2E85-42A1-875F-8E56E760F7DB}" type="pres">
      <dgm:prSet presAssocID="{9EBA4B3A-1392-4FC0-87DD-3E0EDCF266FF}" presName="sibTrans" presStyleLbl="sibTrans2D1" presStyleIdx="0" presStyleCnt="2"/>
      <dgm:spPr/>
    </dgm:pt>
    <dgm:pt modelId="{84186F5E-D78E-4096-AF55-7F1FD84898AB}" type="pres">
      <dgm:prSet presAssocID="{9EBA4B3A-1392-4FC0-87DD-3E0EDCF266FF}" presName="spacerR" presStyleCnt="0"/>
      <dgm:spPr/>
    </dgm:pt>
    <dgm:pt modelId="{F03F3B2A-D9B8-47ED-BF7D-46006D9AD994}" type="pres">
      <dgm:prSet presAssocID="{684300FA-EFB3-426E-B994-A11A51F2F2EB}" presName="node" presStyleLbl="node1" presStyleIdx="1" presStyleCnt="3">
        <dgm:presLayoutVars>
          <dgm:bulletEnabled val="1"/>
        </dgm:presLayoutVars>
      </dgm:prSet>
      <dgm:spPr/>
    </dgm:pt>
    <dgm:pt modelId="{12284D5E-B396-40DE-917A-A0D7F3AEF152}" type="pres">
      <dgm:prSet presAssocID="{BA718AD8-8A4B-47C1-AEEE-0D0E55EC65E8}" presName="spacerL" presStyleCnt="0"/>
      <dgm:spPr/>
    </dgm:pt>
    <dgm:pt modelId="{B2C97412-F95E-4A42-9D9E-612C8F1BDFAE}" type="pres">
      <dgm:prSet presAssocID="{BA718AD8-8A4B-47C1-AEEE-0D0E55EC65E8}" presName="sibTrans" presStyleLbl="sibTrans2D1" presStyleIdx="1" presStyleCnt="2"/>
      <dgm:spPr/>
    </dgm:pt>
    <dgm:pt modelId="{0FD8FA1A-78F4-48EF-973F-D2CF41612A41}" type="pres">
      <dgm:prSet presAssocID="{BA718AD8-8A4B-47C1-AEEE-0D0E55EC65E8}" presName="spacerR" presStyleCnt="0"/>
      <dgm:spPr/>
    </dgm:pt>
    <dgm:pt modelId="{097CCF2C-E6FF-4882-B4DE-778B20E85FA2}" type="pres">
      <dgm:prSet presAssocID="{ECC0ABBA-1B1E-47F3-889F-787F9330A4D1}" presName="node" presStyleLbl="node1" presStyleIdx="2" presStyleCnt="3">
        <dgm:presLayoutVars>
          <dgm:bulletEnabled val="1"/>
        </dgm:presLayoutVars>
      </dgm:prSet>
      <dgm:spPr/>
    </dgm:pt>
  </dgm:ptLst>
  <dgm:cxnLst>
    <dgm:cxn modelId="{8F4B04CF-D072-4088-923E-67E823D43E14}" type="presOf" srcId="{8A2859D8-1CAA-499B-8635-BCD120D0E44D}" destId="{FA244CC2-411B-47CA-9EA4-0FFDB7486B12}" srcOrd="0" destOrd="0" presId="urn:microsoft.com/office/officeart/2005/8/layout/equation1"/>
    <dgm:cxn modelId="{2C8CE9AF-6650-437A-8FA5-B728A06E9257}" type="presOf" srcId="{684300FA-EFB3-426E-B994-A11A51F2F2EB}" destId="{F03F3B2A-D9B8-47ED-BF7D-46006D9AD994}" srcOrd="0" destOrd="0" presId="urn:microsoft.com/office/officeart/2005/8/layout/equation1"/>
    <dgm:cxn modelId="{94605B59-4448-4BB4-BBED-560ACE01A552}" srcId="{8A2859D8-1CAA-499B-8635-BCD120D0E44D}" destId="{684300FA-EFB3-426E-B994-A11A51F2F2EB}" srcOrd="1" destOrd="0" parTransId="{F8F0D690-F21F-48C1-8221-07BA686D53A0}" sibTransId="{BA718AD8-8A4B-47C1-AEEE-0D0E55EC65E8}"/>
    <dgm:cxn modelId="{9FDF4160-2922-46B6-9DAA-266808C7843E}" type="presOf" srcId="{F9F88F2A-08E5-40D0-86EE-0DE3D29C6AA0}" destId="{CFA2B0B2-1786-425A-9AC5-6B8ECDC28DF7}" srcOrd="0" destOrd="0" presId="urn:microsoft.com/office/officeart/2005/8/layout/equation1"/>
    <dgm:cxn modelId="{2DA3BE43-4ECF-4AE1-BBF7-9095828CC3FF}" type="presOf" srcId="{ECC0ABBA-1B1E-47F3-889F-787F9330A4D1}" destId="{097CCF2C-E6FF-4882-B4DE-778B20E85FA2}" srcOrd="0" destOrd="0" presId="urn:microsoft.com/office/officeart/2005/8/layout/equation1"/>
    <dgm:cxn modelId="{5DDBEDEC-6A5F-4654-AB81-E1C65B2B0657}" type="presOf" srcId="{9EBA4B3A-1392-4FC0-87DD-3E0EDCF266FF}" destId="{24D321B6-2E85-42A1-875F-8E56E760F7DB}" srcOrd="0" destOrd="0" presId="urn:microsoft.com/office/officeart/2005/8/layout/equation1"/>
    <dgm:cxn modelId="{5176E9F0-8548-4A3F-8B11-A4F134962528}" srcId="{8A2859D8-1CAA-499B-8635-BCD120D0E44D}" destId="{F9F88F2A-08E5-40D0-86EE-0DE3D29C6AA0}" srcOrd="0" destOrd="0" parTransId="{D375FA1C-9EC0-4EDC-9DB6-43012BB244D0}" sibTransId="{9EBA4B3A-1392-4FC0-87DD-3E0EDCF266FF}"/>
    <dgm:cxn modelId="{E7E37202-54E3-46C3-B07D-AF5EF83F7B05}" type="presOf" srcId="{BA718AD8-8A4B-47C1-AEEE-0D0E55EC65E8}" destId="{B2C97412-F95E-4A42-9D9E-612C8F1BDFAE}" srcOrd="0" destOrd="0" presId="urn:microsoft.com/office/officeart/2005/8/layout/equation1"/>
    <dgm:cxn modelId="{AC4F8726-9AC8-4C67-B926-C900341D3602}" srcId="{8A2859D8-1CAA-499B-8635-BCD120D0E44D}" destId="{ECC0ABBA-1B1E-47F3-889F-787F9330A4D1}" srcOrd="2" destOrd="0" parTransId="{14715486-BFA9-4010-9CAC-D0951E903EAE}" sibTransId="{23B16B12-24D8-48F5-9EBE-06A93C74F00E}"/>
    <dgm:cxn modelId="{A2E3CA58-5961-4CAD-818D-07E095853A8D}" type="presParOf" srcId="{FA244CC2-411B-47CA-9EA4-0FFDB7486B12}" destId="{CFA2B0B2-1786-425A-9AC5-6B8ECDC28DF7}" srcOrd="0" destOrd="0" presId="urn:microsoft.com/office/officeart/2005/8/layout/equation1"/>
    <dgm:cxn modelId="{C650593E-C040-4CE2-B333-D19A6F3A905C}" type="presParOf" srcId="{FA244CC2-411B-47CA-9EA4-0FFDB7486B12}" destId="{99D451BE-D157-4CEC-841E-1163FB9CCCD9}" srcOrd="1" destOrd="0" presId="urn:microsoft.com/office/officeart/2005/8/layout/equation1"/>
    <dgm:cxn modelId="{E2C4905D-78AB-46DD-B5AF-E95DF3E90E80}" type="presParOf" srcId="{FA244CC2-411B-47CA-9EA4-0FFDB7486B12}" destId="{24D321B6-2E85-42A1-875F-8E56E760F7DB}" srcOrd="2" destOrd="0" presId="urn:microsoft.com/office/officeart/2005/8/layout/equation1"/>
    <dgm:cxn modelId="{C1D45975-B032-4E8E-B566-4A67DA9F43A1}" type="presParOf" srcId="{FA244CC2-411B-47CA-9EA4-0FFDB7486B12}" destId="{84186F5E-D78E-4096-AF55-7F1FD84898AB}" srcOrd="3" destOrd="0" presId="urn:microsoft.com/office/officeart/2005/8/layout/equation1"/>
    <dgm:cxn modelId="{0A85AA47-45C5-4617-A436-2324155B7C8F}" type="presParOf" srcId="{FA244CC2-411B-47CA-9EA4-0FFDB7486B12}" destId="{F03F3B2A-D9B8-47ED-BF7D-46006D9AD994}" srcOrd="4" destOrd="0" presId="urn:microsoft.com/office/officeart/2005/8/layout/equation1"/>
    <dgm:cxn modelId="{00F1BCB1-9741-4FB7-97A7-213DC8DDE88C}" type="presParOf" srcId="{FA244CC2-411B-47CA-9EA4-0FFDB7486B12}" destId="{12284D5E-B396-40DE-917A-A0D7F3AEF152}" srcOrd="5" destOrd="0" presId="urn:microsoft.com/office/officeart/2005/8/layout/equation1"/>
    <dgm:cxn modelId="{07139C17-43A8-4D96-8D57-09284BF661E1}" type="presParOf" srcId="{FA244CC2-411B-47CA-9EA4-0FFDB7486B12}" destId="{B2C97412-F95E-4A42-9D9E-612C8F1BDFAE}" srcOrd="6" destOrd="0" presId="urn:microsoft.com/office/officeart/2005/8/layout/equation1"/>
    <dgm:cxn modelId="{58F3A939-B181-4DB1-8E79-6FA9F98CC91B}" type="presParOf" srcId="{FA244CC2-411B-47CA-9EA4-0FFDB7486B12}" destId="{0FD8FA1A-78F4-48EF-973F-D2CF41612A41}" srcOrd="7" destOrd="0" presId="urn:microsoft.com/office/officeart/2005/8/layout/equation1"/>
    <dgm:cxn modelId="{D7752DC6-8C8A-43D2-8C8C-F103FC79D136}" type="presParOf" srcId="{FA244CC2-411B-47CA-9EA4-0FFDB7486B12}" destId="{097CCF2C-E6FF-4882-B4DE-778B20E85FA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E02F0C-A172-4C00-A92B-F2E12C39C68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84B2946-B250-421D-A42C-11BB0173AB1B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Companies Act 2013</a:t>
          </a:r>
        </a:p>
      </dgm:t>
    </dgm:pt>
    <dgm:pt modelId="{20B5A301-EF0C-4475-B2A3-0F11CE121CE6}" type="parTrans" cxnId="{2C71F083-24C0-4787-8237-C523BCAEA5A3}">
      <dgm:prSet/>
      <dgm:spPr/>
      <dgm:t>
        <a:bodyPr/>
        <a:lstStyle/>
        <a:p>
          <a:endParaRPr lang="en-US"/>
        </a:p>
      </dgm:t>
    </dgm:pt>
    <dgm:pt modelId="{7E6CBD78-75CB-4020-895C-83E808003FF1}" type="sibTrans" cxnId="{2C71F083-24C0-4787-8237-C523BCAEA5A3}">
      <dgm:prSet/>
      <dgm:spPr/>
      <dgm:t>
        <a:bodyPr/>
        <a:lstStyle/>
        <a:p>
          <a:endParaRPr lang="en-US"/>
        </a:p>
      </dgm:t>
    </dgm:pt>
    <dgm:pt modelId="{D9794C90-2E36-42EB-A6AE-D5BF6E840865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Public Ltd.</a:t>
          </a:r>
        </a:p>
        <a:p>
          <a:r>
            <a:rPr lang="en-US" sz="2400" dirty="0">
              <a:latin typeface="Franklin Gothic Demi Cond" panose="020B0706030402020204" pitchFamily="34" charset="0"/>
            </a:rPr>
            <a:t>7-unlimited</a:t>
          </a:r>
        </a:p>
      </dgm:t>
    </dgm:pt>
    <dgm:pt modelId="{0F0B889C-35FB-4558-84F9-6DCCAF1E0C9E}" type="parTrans" cxnId="{5DCCC93C-F64E-4B18-A6A4-A1E4240379A0}">
      <dgm:prSet/>
      <dgm:spPr/>
      <dgm:t>
        <a:bodyPr/>
        <a:lstStyle/>
        <a:p>
          <a:endParaRPr lang="en-US"/>
        </a:p>
      </dgm:t>
    </dgm:pt>
    <dgm:pt modelId="{26333C84-FFA6-4E2A-AD6B-D093C7CBD27A}" type="sibTrans" cxnId="{5DCCC93C-F64E-4B18-A6A4-A1E4240379A0}">
      <dgm:prSet/>
      <dgm:spPr/>
      <dgm:t>
        <a:bodyPr/>
        <a:lstStyle/>
        <a:p>
          <a:endParaRPr lang="en-US"/>
        </a:p>
      </dgm:t>
    </dgm:pt>
    <dgm:pt modelId="{E78A4727-C960-4EA1-9EE0-2C6C8B457F70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One person</a:t>
          </a:r>
        </a:p>
      </dgm:t>
    </dgm:pt>
    <dgm:pt modelId="{262C9FD8-9290-4B29-9712-680183FBE8DB}" type="parTrans" cxnId="{ED3DE36E-9453-421A-BC52-FA3AACC48ECF}">
      <dgm:prSet/>
      <dgm:spPr/>
      <dgm:t>
        <a:bodyPr/>
        <a:lstStyle/>
        <a:p>
          <a:endParaRPr lang="en-US"/>
        </a:p>
      </dgm:t>
    </dgm:pt>
    <dgm:pt modelId="{6FCEA984-609F-4F8C-82F3-602CB07929D5}" type="sibTrans" cxnId="{ED3DE36E-9453-421A-BC52-FA3AACC48ECF}">
      <dgm:prSet/>
      <dgm:spPr/>
      <dgm:t>
        <a:bodyPr/>
        <a:lstStyle/>
        <a:p>
          <a:endParaRPr lang="en-US"/>
        </a:p>
      </dgm:t>
    </dgm:pt>
    <dgm:pt modelId="{42F7916C-2752-45DB-A5BB-811000343F0A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Private ltd.</a:t>
          </a:r>
        </a:p>
        <a:p>
          <a:r>
            <a:rPr lang="en-US" sz="2400" dirty="0">
              <a:latin typeface="Franklin Gothic Demi Cond" panose="020B0706030402020204" pitchFamily="34" charset="0"/>
            </a:rPr>
            <a:t>2-200</a:t>
          </a:r>
        </a:p>
      </dgm:t>
    </dgm:pt>
    <dgm:pt modelId="{90DD1717-FE2A-4895-9DAE-5C61953B77ED}" type="parTrans" cxnId="{5693CE0C-25F2-49BC-AE90-7FD2E17E477E}">
      <dgm:prSet/>
      <dgm:spPr/>
      <dgm:t>
        <a:bodyPr/>
        <a:lstStyle/>
        <a:p>
          <a:endParaRPr lang="en-US"/>
        </a:p>
      </dgm:t>
    </dgm:pt>
    <dgm:pt modelId="{04614399-B204-49B3-B9D6-7F5F7E157B00}" type="sibTrans" cxnId="{5693CE0C-25F2-49BC-AE90-7FD2E17E477E}">
      <dgm:prSet/>
      <dgm:spPr/>
      <dgm:t>
        <a:bodyPr/>
        <a:lstStyle/>
        <a:p>
          <a:endParaRPr lang="en-US"/>
        </a:p>
      </dgm:t>
    </dgm:pt>
    <dgm:pt modelId="{580D6CE8-1937-493B-BC2F-BE00F932696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1</a:t>
          </a:r>
        </a:p>
      </dgm:t>
    </dgm:pt>
    <dgm:pt modelId="{954F0294-FD4E-4504-9629-FB4FDAA1909E}" type="parTrans" cxnId="{00F26410-99A1-4605-B23F-CEF89B56A8CD}">
      <dgm:prSet/>
      <dgm:spPr/>
      <dgm:t>
        <a:bodyPr/>
        <a:lstStyle/>
        <a:p>
          <a:endParaRPr lang="en-US"/>
        </a:p>
      </dgm:t>
    </dgm:pt>
    <dgm:pt modelId="{AB74FBBB-8235-41BF-ACCC-0BCABC9B1515}" type="sibTrans" cxnId="{00F26410-99A1-4605-B23F-CEF89B56A8CD}">
      <dgm:prSet/>
      <dgm:spPr/>
      <dgm:t>
        <a:bodyPr/>
        <a:lstStyle/>
        <a:p>
          <a:endParaRPr lang="en-US"/>
        </a:p>
      </dgm:t>
    </dgm:pt>
    <dgm:pt modelId="{C4D8F82E-745E-4208-9443-BD2FDAB4BBC2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Min. 2 Max15</a:t>
          </a:r>
        </a:p>
      </dgm:t>
    </dgm:pt>
    <dgm:pt modelId="{5C66000C-4D6E-466F-B6B1-9A954B340B18}" type="parTrans" cxnId="{6C4B07FD-8111-4499-9183-41597FEB5E4C}">
      <dgm:prSet/>
      <dgm:spPr/>
      <dgm:t>
        <a:bodyPr/>
        <a:lstStyle/>
        <a:p>
          <a:endParaRPr lang="en-US"/>
        </a:p>
      </dgm:t>
    </dgm:pt>
    <dgm:pt modelId="{9B7C333C-31DC-4A78-A80A-3F171A496B83}" type="sibTrans" cxnId="{6C4B07FD-8111-4499-9183-41597FEB5E4C}">
      <dgm:prSet/>
      <dgm:spPr/>
      <dgm:t>
        <a:bodyPr/>
        <a:lstStyle/>
        <a:p>
          <a:endParaRPr lang="en-US"/>
        </a:p>
      </dgm:t>
    </dgm:pt>
    <dgm:pt modelId="{B006F1B1-6286-4C25-BE28-960F38CED78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2400" dirty="0">
              <a:latin typeface="Franklin Gothic Demi Cond" panose="020B0706030402020204" pitchFamily="34" charset="0"/>
            </a:rPr>
            <a:t>Min.3- Max15</a:t>
          </a:r>
        </a:p>
      </dgm:t>
    </dgm:pt>
    <dgm:pt modelId="{FAA9E992-493A-434C-BA42-1DBCDEAF2E21}" type="parTrans" cxnId="{4B05B739-51F1-4650-A8CB-CA5C08745CF4}">
      <dgm:prSet/>
      <dgm:spPr/>
      <dgm:t>
        <a:bodyPr/>
        <a:lstStyle/>
        <a:p>
          <a:endParaRPr lang="en-US"/>
        </a:p>
      </dgm:t>
    </dgm:pt>
    <dgm:pt modelId="{88460541-52BE-4D78-80D5-FE83CB0416DF}" type="sibTrans" cxnId="{4B05B739-51F1-4650-A8CB-CA5C08745CF4}">
      <dgm:prSet/>
      <dgm:spPr/>
      <dgm:t>
        <a:bodyPr/>
        <a:lstStyle/>
        <a:p>
          <a:endParaRPr lang="en-US"/>
        </a:p>
      </dgm:t>
    </dgm:pt>
    <dgm:pt modelId="{61F5743B-BED7-4CD8-8ED5-EB2D5FBB4236}" type="pres">
      <dgm:prSet presAssocID="{CFE02F0C-A172-4C00-A92B-F2E12C39C68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9DC7372-841C-4463-AB1F-5B35C70FE3B9}" type="pres">
      <dgm:prSet presAssocID="{584B2946-B250-421D-A42C-11BB0173AB1B}" presName="root1" presStyleCnt="0"/>
      <dgm:spPr/>
    </dgm:pt>
    <dgm:pt modelId="{20905BF4-3028-4396-A2B0-2BCB182C764C}" type="pres">
      <dgm:prSet presAssocID="{584B2946-B250-421D-A42C-11BB0173AB1B}" presName="LevelOneTextNode" presStyleLbl="node0" presStyleIdx="0" presStyleCnt="1" custScaleY="132193">
        <dgm:presLayoutVars>
          <dgm:chPref val="3"/>
        </dgm:presLayoutVars>
      </dgm:prSet>
      <dgm:spPr/>
    </dgm:pt>
    <dgm:pt modelId="{0DC8C325-9656-4A87-BA83-B54D3837339E}" type="pres">
      <dgm:prSet presAssocID="{584B2946-B250-421D-A42C-11BB0173AB1B}" presName="level2hierChild" presStyleCnt="0"/>
      <dgm:spPr/>
    </dgm:pt>
    <dgm:pt modelId="{979280B0-CD43-49AA-BF4F-BAA7E903743B}" type="pres">
      <dgm:prSet presAssocID="{262C9FD8-9290-4B29-9712-680183FBE8DB}" presName="conn2-1" presStyleLbl="parChTrans1D2" presStyleIdx="0" presStyleCnt="3"/>
      <dgm:spPr/>
    </dgm:pt>
    <dgm:pt modelId="{9CF87D1E-673F-432E-814B-FAFF27D2AA0B}" type="pres">
      <dgm:prSet presAssocID="{262C9FD8-9290-4B29-9712-680183FBE8DB}" presName="connTx" presStyleLbl="parChTrans1D2" presStyleIdx="0" presStyleCnt="3"/>
      <dgm:spPr/>
    </dgm:pt>
    <dgm:pt modelId="{36F4B50D-A292-4975-841A-AC3F68B13626}" type="pres">
      <dgm:prSet presAssocID="{E78A4727-C960-4EA1-9EE0-2C6C8B457F70}" presName="root2" presStyleCnt="0"/>
      <dgm:spPr/>
    </dgm:pt>
    <dgm:pt modelId="{2FBADB18-67D8-4C10-9F37-206C02DD17F6}" type="pres">
      <dgm:prSet presAssocID="{E78A4727-C960-4EA1-9EE0-2C6C8B457F70}" presName="LevelTwoTextNode" presStyleLbl="node2" presStyleIdx="0" presStyleCnt="3" custScaleX="137640" custScaleY="143852">
        <dgm:presLayoutVars>
          <dgm:chPref val="3"/>
        </dgm:presLayoutVars>
      </dgm:prSet>
      <dgm:spPr/>
    </dgm:pt>
    <dgm:pt modelId="{8C938C66-2C82-4031-864F-43E569EB5AC8}" type="pres">
      <dgm:prSet presAssocID="{E78A4727-C960-4EA1-9EE0-2C6C8B457F70}" presName="level3hierChild" presStyleCnt="0"/>
      <dgm:spPr/>
    </dgm:pt>
    <dgm:pt modelId="{5CE75342-FFA2-4273-8EB8-2FB00E81E365}" type="pres">
      <dgm:prSet presAssocID="{954F0294-FD4E-4504-9629-FB4FDAA1909E}" presName="conn2-1" presStyleLbl="parChTrans1D3" presStyleIdx="0" presStyleCnt="3"/>
      <dgm:spPr/>
    </dgm:pt>
    <dgm:pt modelId="{78E8A979-CA69-483B-8193-949F65048852}" type="pres">
      <dgm:prSet presAssocID="{954F0294-FD4E-4504-9629-FB4FDAA1909E}" presName="connTx" presStyleLbl="parChTrans1D3" presStyleIdx="0" presStyleCnt="3"/>
      <dgm:spPr/>
    </dgm:pt>
    <dgm:pt modelId="{88B8DD3B-8C59-44A5-9170-906A28B02AC4}" type="pres">
      <dgm:prSet presAssocID="{580D6CE8-1937-493B-BC2F-BE00F9326969}" presName="root2" presStyleCnt="0"/>
      <dgm:spPr/>
    </dgm:pt>
    <dgm:pt modelId="{A8B75623-355E-484C-890D-4A8F0C6281C2}" type="pres">
      <dgm:prSet presAssocID="{580D6CE8-1937-493B-BC2F-BE00F9326969}" presName="LevelTwoTextNode" presStyleLbl="node3" presStyleIdx="0" presStyleCnt="3">
        <dgm:presLayoutVars>
          <dgm:chPref val="3"/>
        </dgm:presLayoutVars>
      </dgm:prSet>
      <dgm:spPr/>
    </dgm:pt>
    <dgm:pt modelId="{F32CDACA-A8C9-46AF-9892-6C992C94A7CF}" type="pres">
      <dgm:prSet presAssocID="{580D6CE8-1937-493B-BC2F-BE00F9326969}" presName="level3hierChild" presStyleCnt="0"/>
      <dgm:spPr/>
    </dgm:pt>
    <dgm:pt modelId="{3643B84C-6F19-4F2D-8852-DEF302463939}" type="pres">
      <dgm:prSet presAssocID="{90DD1717-FE2A-4895-9DAE-5C61953B77ED}" presName="conn2-1" presStyleLbl="parChTrans1D2" presStyleIdx="1" presStyleCnt="3"/>
      <dgm:spPr/>
    </dgm:pt>
    <dgm:pt modelId="{3B98F80F-698E-46E7-9022-5C361E277703}" type="pres">
      <dgm:prSet presAssocID="{90DD1717-FE2A-4895-9DAE-5C61953B77ED}" presName="connTx" presStyleLbl="parChTrans1D2" presStyleIdx="1" presStyleCnt="3"/>
      <dgm:spPr/>
    </dgm:pt>
    <dgm:pt modelId="{B25D1CB7-AEC5-49CE-84F6-8C5FF371DEC1}" type="pres">
      <dgm:prSet presAssocID="{42F7916C-2752-45DB-A5BB-811000343F0A}" presName="root2" presStyleCnt="0"/>
      <dgm:spPr/>
    </dgm:pt>
    <dgm:pt modelId="{2817649E-018F-4FF1-8FB4-519DC0ECC710}" type="pres">
      <dgm:prSet presAssocID="{42F7916C-2752-45DB-A5BB-811000343F0A}" presName="LevelTwoTextNode" presStyleLbl="node2" presStyleIdx="1" presStyleCnt="3" custScaleX="137640" custScaleY="143852">
        <dgm:presLayoutVars>
          <dgm:chPref val="3"/>
        </dgm:presLayoutVars>
      </dgm:prSet>
      <dgm:spPr/>
    </dgm:pt>
    <dgm:pt modelId="{9645D77D-7EF6-4251-AE56-1509DBFD066B}" type="pres">
      <dgm:prSet presAssocID="{42F7916C-2752-45DB-A5BB-811000343F0A}" presName="level3hierChild" presStyleCnt="0"/>
      <dgm:spPr/>
    </dgm:pt>
    <dgm:pt modelId="{5438CA8B-FE75-4A2E-9D73-0619A7825A1D}" type="pres">
      <dgm:prSet presAssocID="{5C66000C-4D6E-466F-B6B1-9A954B340B18}" presName="conn2-1" presStyleLbl="parChTrans1D3" presStyleIdx="1" presStyleCnt="3"/>
      <dgm:spPr/>
    </dgm:pt>
    <dgm:pt modelId="{F007B549-74FA-4499-96C0-5A176A6DD16B}" type="pres">
      <dgm:prSet presAssocID="{5C66000C-4D6E-466F-B6B1-9A954B340B18}" presName="connTx" presStyleLbl="parChTrans1D3" presStyleIdx="1" presStyleCnt="3"/>
      <dgm:spPr/>
    </dgm:pt>
    <dgm:pt modelId="{CEEB7F7F-DFFB-417F-A438-647DF6E36B28}" type="pres">
      <dgm:prSet presAssocID="{C4D8F82E-745E-4208-9443-BD2FDAB4BBC2}" presName="root2" presStyleCnt="0"/>
      <dgm:spPr/>
    </dgm:pt>
    <dgm:pt modelId="{C469938B-D8D6-4575-9139-9FBC5EABC664}" type="pres">
      <dgm:prSet presAssocID="{C4D8F82E-745E-4208-9443-BD2FDAB4BBC2}" presName="LevelTwoTextNode" presStyleLbl="node3" presStyleIdx="1" presStyleCnt="3">
        <dgm:presLayoutVars>
          <dgm:chPref val="3"/>
        </dgm:presLayoutVars>
      </dgm:prSet>
      <dgm:spPr/>
    </dgm:pt>
    <dgm:pt modelId="{4CF5C3D9-B2DF-442F-BA42-5227EF3DD70C}" type="pres">
      <dgm:prSet presAssocID="{C4D8F82E-745E-4208-9443-BD2FDAB4BBC2}" presName="level3hierChild" presStyleCnt="0"/>
      <dgm:spPr/>
    </dgm:pt>
    <dgm:pt modelId="{88707DD2-966C-42AC-BDDB-01159C2D6E5B}" type="pres">
      <dgm:prSet presAssocID="{0F0B889C-35FB-4558-84F9-6DCCAF1E0C9E}" presName="conn2-1" presStyleLbl="parChTrans1D2" presStyleIdx="2" presStyleCnt="3"/>
      <dgm:spPr/>
    </dgm:pt>
    <dgm:pt modelId="{7517C098-D551-44FC-8FFF-DC7C223859BA}" type="pres">
      <dgm:prSet presAssocID="{0F0B889C-35FB-4558-84F9-6DCCAF1E0C9E}" presName="connTx" presStyleLbl="parChTrans1D2" presStyleIdx="2" presStyleCnt="3"/>
      <dgm:spPr/>
    </dgm:pt>
    <dgm:pt modelId="{39F141A0-7C70-4AB9-8FF0-FFA9D2D7E027}" type="pres">
      <dgm:prSet presAssocID="{D9794C90-2E36-42EB-A6AE-D5BF6E840865}" presName="root2" presStyleCnt="0"/>
      <dgm:spPr/>
    </dgm:pt>
    <dgm:pt modelId="{B203ED49-CC17-4BCC-8F42-AC558CED99E6}" type="pres">
      <dgm:prSet presAssocID="{D9794C90-2E36-42EB-A6AE-D5BF6E840865}" presName="LevelTwoTextNode" presStyleLbl="node2" presStyleIdx="2" presStyleCnt="3" custScaleX="137640" custScaleY="143852">
        <dgm:presLayoutVars>
          <dgm:chPref val="3"/>
        </dgm:presLayoutVars>
      </dgm:prSet>
      <dgm:spPr/>
    </dgm:pt>
    <dgm:pt modelId="{CA9453C0-F0A4-4F3F-9A54-6C82F15E06C0}" type="pres">
      <dgm:prSet presAssocID="{D9794C90-2E36-42EB-A6AE-D5BF6E840865}" presName="level3hierChild" presStyleCnt="0"/>
      <dgm:spPr/>
    </dgm:pt>
    <dgm:pt modelId="{66830F4E-0246-4672-970D-F6E4C60A6FCB}" type="pres">
      <dgm:prSet presAssocID="{FAA9E992-493A-434C-BA42-1DBCDEAF2E21}" presName="conn2-1" presStyleLbl="parChTrans1D3" presStyleIdx="2" presStyleCnt="3"/>
      <dgm:spPr/>
    </dgm:pt>
    <dgm:pt modelId="{0816A154-2F39-404C-9EBF-7F83654D5A3C}" type="pres">
      <dgm:prSet presAssocID="{FAA9E992-493A-434C-BA42-1DBCDEAF2E21}" presName="connTx" presStyleLbl="parChTrans1D3" presStyleIdx="2" presStyleCnt="3"/>
      <dgm:spPr/>
    </dgm:pt>
    <dgm:pt modelId="{3DB00224-B281-4E66-8FA9-BB4DD0E65CB2}" type="pres">
      <dgm:prSet presAssocID="{B006F1B1-6286-4C25-BE28-960F38CED789}" presName="root2" presStyleCnt="0"/>
      <dgm:spPr/>
    </dgm:pt>
    <dgm:pt modelId="{B8146026-9080-413A-A7F1-E7C819355409}" type="pres">
      <dgm:prSet presAssocID="{B006F1B1-6286-4C25-BE28-960F38CED789}" presName="LevelTwoTextNode" presStyleLbl="node3" presStyleIdx="2" presStyleCnt="3">
        <dgm:presLayoutVars>
          <dgm:chPref val="3"/>
        </dgm:presLayoutVars>
      </dgm:prSet>
      <dgm:spPr/>
    </dgm:pt>
    <dgm:pt modelId="{5E46F62C-3314-4E33-9D2C-3C3DAC2CC492}" type="pres">
      <dgm:prSet presAssocID="{B006F1B1-6286-4C25-BE28-960F38CED789}" presName="level3hierChild" presStyleCnt="0"/>
      <dgm:spPr/>
    </dgm:pt>
  </dgm:ptLst>
  <dgm:cxnLst>
    <dgm:cxn modelId="{65091224-291F-4A44-8DA1-8D0CE7FB7AF0}" type="presOf" srcId="{5C66000C-4D6E-466F-B6B1-9A954B340B18}" destId="{F007B549-74FA-4499-96C0-5A176A6DD16B}" srcOrd="1" destOrd="0" presId="urn:microsoft.com/office/officeart/2008/layout/HorizontalMultiLevelHierarchy"/>
    <dgm:cxn modelId="{A9DA5F50-D83D-409F-9CDC-40A5C2F7D590}" type="presOf" srcId="{B006F1B1-6286-4C25-BE28-960F38CED789}" destId="{B8146026-9080-413A-A7F1-E7C819355409}" srcOrd="0" destOrd="0" presId="urn:microsoft.com/office/officeart/2008/layout/HorizontalMultiLevelHierarchy"/>
    <dgm:cxn modelId="{00F26410-99A1-4605-B23F-CEF89B56A8CD}" srcId="{E78A4727-C960-4EA1-9EE0-2C6C8B457F70}" destId="{580D6CE8-1937-493B-BC2F-BE00F9326969}" srcOrd="0" destOrd="0" parTransId="{954F0294-FD4E-4504-9629-FB4FDAA1909E}" sibTransId="{AB74FBBB-8235-41BF-ACCC-0BCABC9B1515}"/>
    <dgm:cxn modelId="{5693CE0C-25F2-49BC-AE90-7FD2E17E477E}" srcId="{584B2946-B250-421D-A42C-11BB0173AB1B}" destId="{42F7916C-2752-45DB-A5BB-811000343F0A}" srcOrd="1" destOrd="0" parTransId="{90DD1717-FE2A-4895-9DAE-5C61953B77ED}" sibTransId="{04614399-B204-49B3-B9D6-7F5F7E157B00}"/>
    <dgm:cxn modelId="{E716506C-F520-4E9F-97DF-2D3CA2A52873}" type="presOf" srcId="{FAA9E992-493A-434C-BA42-1DBCDEAF2E21}" destId="{0816A154-2F39-404C-9EBF-7F83654D5A3C}" srcOrd="1" destOrd="0" presId="urn:microsoft.com/office/officeart/2008/layout/HorizontalMultiLevelHierarchy"/>
    <dgm:cxn modelId="{B2A6B8EC-58AC-47BD-95CB-4ACE79DA0117}" type="presOf" srcId="{262C9FD8-9290-4B29-9712-680183FBE8DB}" destId="{979280B0-CD43-49AA-BF4F-BAA7E903743B}" srcOrd="0" destOrd="0" presId="urn:microsoft.com/office/officeart/2008/layout/HorizontalMultiLevelHierarchy"/>
    <dgm:cxn modelId="{9A37E735-6652-4394-987F-B36057F764BC}" type="presOf" srcId="{954F0294-FD4E-4504-9629-FB4FDAA1909E}" destId="{78E8A979-CA69-483B-8193-949F65048852}" srcOrd="1" destOrd="0" presId="urn:microsoft.com/office/officeart/2008/layout/HorizontalMultiLevelHierarchy"/>
    <dgm:cxn modelId="{4B05B739-51F1-4650-A8CB-CA5C08745CF4}" srcId="{D9794C90-2E36-42EB-A6AE-D5BF6E840865}" destId="{B006F1B1-6286-4C25-BE28-960F38CED789}" srcOrd="0" destOrd="0" parTransId="{FAA9E992-493A-434C-BA42-1DBCDEAF2E21}" sibTransId="{88460541-52BE-4D78-80D5-FE83CB0416DF}"/>
    <dgm:cxn modelId="{9870CFD3-898F-476E-ABE7-8EC2CFBAB0ED}" type="presOf" srcId="{0F0B889C-35FB-4558-84F9-6DCCAF1E0C9E}" destId="{88707DD2-966C-42AC-BDDB-01159C2D6E5B}" srcOrd="0" destOrd="0" presId="urn:microsoft.com/office/officeart/2008/layout/HorizontalMultiLevelHierarchy"/>
    <dgm:cxn modelId="{6E966B81-B5ED-478B-9812-77C1B7E8A9B3}" type="presOf" srcId="{C4D8F82E-745E-4208-9443-BD2FDAB4BBC2}" destId="{C469938B-D8D6-4575-9139-9FBC5EABC664}" srcOrd="0" destOrd="0" presId="urn:microsoft.com/office/officeart/2008/layout/HorizontalMultiLevelHierarchy"/>
    <dgm:cxn modelId="{7331F321-A694-4B99-ADE4-E2976B47C245}" type="presOf" srcId="{42F7916C-2752-45DB-A5BB-811000343F0A}" destId="{2817649E-018F-4FF1-8FB4-519DC0ECC710}" srcOrd="0" destOrd="0" presId="urn:microsoft.com/office/officeart/2008/layout/HorizontalMultiLevelHierarchy"/>
    <dgm:cxn modelId="{4AAA0DC9-7493-455C-BF21-1C7685B06EEB}" type="presOf" srcId="{580D6CE8-1937-493B-BC2F-BE00F9326969}" destId="{A8B75623-355E-484C-890D-4A8F0C6281C2}" srcOrd="0" destOrd="0" presId="urn:microsoft.com/office/officeart/2008/layout/HorizontalMultiLevelHierarchy"/>
    <dgm:cxn modelId="{0B7211B8-7612-4FAD-A697-FD142F3E182C}" type="presOf" srcId="{CFE02F0C-A172-4C00-A92B-F2E12C39C689}" destId="{61F5743B-BED7-4CD8-8ED5-EB2D5FBB4236}" srcOrd="0" destOrd="0" presId="urn:microsoft.com/office/officeart/2008/layout/HorizontalMultiLevelHierarchy"/>
    <dgm:cxn modelId="{8370113E-8A23-4439-90BB-CCD08B494BAB}" type="presOf" srcId="{90DD1717-FE2A-4895-9DAE-5C61953B77ED}" destId="{3643B84C-6F19-4F2D-8852-DEF302463939}" srcOrd="0" destOrd="0" presId="urn:microsoft.com/office/officeart/2008/layout/HorizontalMultiLevelHierarchy"/>
    <dgm:cxn modelId="{201CE8BC-4E33-4CE6-AF64-0A4F6AE5AD5E}" type="presOf" srcId="{E78A4727-C960-4EA1-9EE0-2C6C8B457F70}" destId="{2FBADB18-67D8-4C10-9F37-206C02DD17F6}" srcOrd="0" destOrd="0" presId="urn:microsoft.com/office/officeart/2008/layout/HorizontalMultiLevelHierarchy"/>
    <dgm:cxn modelId="{6C4B07FD-8111-4499-9183-41597FEB5E4C}" srcId="{42F7916C-2752-45DB-A5BB-811000343F0A}" destId="{C4D8F82E-745E-4208-9443-BD2FDAB4BBC2}" srcOrd="0" destOrd="0" parTransId="{5C66000C-4D6E-466F-B6B1-9A954B340B18}" sibTransId="{9B7C333C-31DC-4A78-A80A-3F171A496B83}"/>
    <dgm:cxn modelId="{B0940FD9-6C6F-43E7-9EAC-ABD7376DE822}" type="presOf" srcId="{262C9FD8-9290-4B29-9712-680183FBE8DB}" destId="{9CF87D1E-673F-432E-814B-FAFF27D2AA0B}" srcOrd="1" destOrd="0" presId="urn:microsoft.com/office/officeart/2008/layout/HorizontalMultiLevelHierarchy"/>
    <dgm:cxn modelId="{F150E5CC-4F6D-41D0-B14B-DE4144FC4180}" type="presOf" srcId="{584B2946-B250-421D-A42C-11BB0173AB1B}" destId="{20905BF4-3028-4396-A2B0-2BCB182C764C}" srcOrd="0" destOrd="0" presId="urn:microsoft.com/office/officeart/2008/layout/HorizontalMultiLevelHierarchy"/>
    <dgm:cxn modelId="{6494E85D-BA31-4206-A201-BE39AAA3CEA8}" type="presOf" srcId="{0F0B889C-35FB-4558-84F9-6DCCAF1E0C9E}" destId="{7517C098-D551-44FC-8FFF-DC7C223859BA}" srcOrd="1" destOrd="0" presId="urn:microsoft.com/office/officeart/2008/layout/HorizontalMultiLevelHierarchy"/>
    <dgm:cxn modelId="{8B43C9D9-90A2-4E37-8885-C3FC184D6997}" type="presOf" srcId="{90DD1717-FE2A-4895-9DAE-5C61953B77ED}" destId="{3B98F80F-698E-46E7-9022-5C361E277703}" srcOrd="1" destOrd="0" presId="urn:microsoft.com/office/officeart/2008/layout/HorizontalMultiLevelHierarchy"/>
    <dgm:cxn modelId="{F2937AC0-4946-40E4-B3AA-F2A3A770AA67}" type="presOf" srcId="{D9794C90-2E36-42EB-A6AE-D5BF6E840865}" destId="{B203ED49-CC17-4BCC-8F42-AC558CED99E6}" srcOrd="0" destOrd="0" presId="urn:microsoft.com/office/officeart/2008/layout/HorizontalMultiLevelHierarchy"/>
    <dgm:cxn modelId="{ED3DE36E-9453-421A-BC52-FA3AACC48ECF}" srcId="{584B2946-B250-421D-A42C-11BB0173AB1B}" destId="{E78A4727-C960-4EA1-9EE0-2C6C8B457F70}" srcOrd="0" destOrd="0" parTransId="{262C9FD8-9290-4B29-9712-680183FBE8DB}" sibTransId="{6FCEA984-609F-4F8C-82F3-602CB07929D5}"/>
    <dgm:cxn modelId="{CB764F79-85F4-46E0-9080-1C3D71714691}" type="presOf" srcId="{5C66000C-4D6E-466F-B6B1-9A954B340B18}" destId="{5438CA8B-FE75-4A2E-9D73-0619A7825A1D}" srcOrd="0" destOrd="0" presId="urn:microsoft.com/office/officeart/2008/layout/HorizontalMultiLevelHierarchy"/>
    <dgm:cxn modelId="{5DCCC93C-F64E-4B18-A6A4-A1E4240379A0}" srcId="{584B2946-B250-421D-A42C-11BB0173AB1B}" destId="{D9794C90-2E36-42EB-A6AE-D5BF6E840865}" srcOrd="2" destOrd="0" parTransId="{0F0B889C-35FB-4558-84F9-6DCCAF1E0C9E}" sibTransId="{26333C84-FFA6-4E2A-AD6B-D093C7CBD27A}"/>
    <dgm:cxn modelId="{2B51A985-F6D5-43DF-9B3A-0D528C693579}" type="presOf" srcId="{954F0294-FD4E-4504-9629-FB4FDAA1909E}" destId="{5CE75342-FFA2-4273-8EB8-2FB00E81E365}" srcOrd="0" destOrd="0" presId="urn:microsoft.com/office/officeart/2008/layout/HorizontalMultiLevelHierarchy"/>
    <dgm:cxn modelId="{5ACEFE1F-3E3D-44A5-8035-9D583DF0C910}" type="presOf" srcId="{FAA9E992-493A-434C-BA42-1DBCDEAF2E21}" destId="{66830F4E-0246-4672-970D-F6E4C60A6FCB}" srcOrd="0" destOrd="0" presId="urn:microsoft.com/office/officeart/2008/layout/HorizontalMultiLevelHierarchy"/>
    <dgm:cxn modelId="{2C71F083-24C0-4787-8237-C523BCAEA5A3}" srcId="{CFE02F0C-A172-4C00-A92B-F2E12C39C689}" destId="{584B2946-B250-421D-A42C-11BB0173AB1B}" srcOrd="0" destOrd="0" parTransId="{20B5A301-EF0C-4475-B2A3-0F11CE121CE6}" sibTransId="{7E6CBD78-75CB-4020-895C-83E808003FF1}"/>
    <dgm:cxn modelId="{338C5512-DE89-4A58-867D-981BC1506B78}" type="presParOf" srcId="{61F5743B-BED7-4CD8-8ED5-EB2D5FBB4236}" destId="{59DC7372-841C-4463-AB1F-5B35C70FE3B9}" srcOrd="0" destOrd="0" presId="urn:microsoft.com/office/officeart/2008/layout/HorizontalMultiLevelHierarchy"/>
    <dgm:cxn modelId="{8DD6F339-BD75-46AD-8796-3075E6A10F11}" type="presParOf" srcId="{59DC7372-841C-4463-AB1F-5B35C70FE3B9}" destId="{20905BF4-3028-4396-A2B0-2BCB182C764C}" srcOrd="0" destOrd="0" presId="urn:microsoft.com/office/officeart/2008/layout/HorizontalMultiLevelHierarchy"/>
    <dgm:cxn modelId="{8418B963-161E-4FF1-B00A-40A4CB33B74C}" type="presParOf" srcId="{59DC7372-841C-4463-AB1F-5B35C70FE3B9}" destId="{0DC8C325-9656-4A87-BA83-B54D3837339E}" srcOrd="1" destOrd="0" presId="urn:microsoft.com/office/officeart/2008/layout/HorizontalMultiLevelHierarchy"/>
    <dgm:cxn modelId="{C8549AD3-4DF0-4E97-BCCE-5575A357A163}" type="presParOf" srcId="{0DC8C325-9656-4A87-BA83-B54D3837339E}" destId="{979280B0-CD43-49AA-BF4F-BAA7E903743B}" srcOrd="0" destOrd="0" presId="urn:microsoft.com/office/officeart/2008/layout/HorizontalMultiLevelHierarchy"/>
    <dgm:cxn modelId="{B66BF075-E34B-4A3D-BA4C-6DDE8FB56635}" type="presParOf" srcId="{979280B0-CD43-49AA-BF4F-BAA7E903743B}" destId="{9CF87D1E-673F-432E-814B-FAFF27D2AA0B}" srcOrd="0" destOrd="0" presId="urn:microsoft.com/office/officeart/2008/layout/HorizontalMultiLevelHierarchy"/>
    <dgm:cxn modelId="{099D98E6-0FBD-467D-9234-E05455FB0EF7}" type="presParOf" srcId="{0DC8C325-9656-4A87-BA83-B54D3837339E}" destId="{36F4B50D-A292-4975-841A-AC3F68B13626}" srcOrd="1" destOrd="0" presId="urn:microsoft.com/office/officeart/2008/layout/HorizontalMultiLevelHierarchy"/>
    <dgm:cxn modelId="{3954B1CB-80FE-4755-9A0A-DD13D7BDDEAA}" type="presParOf" srcId="{36F4B50D-A292-4975-841A-AC3F68B13626}" destId="{2FBADB18-67D8-4C10-9F37-206C02DD17F6}" srcOrd="0" destOrd="0" presId="urn:microsoft.com/office/officeart/2008/layout/HorizontalMultiLevelHierarchy"/>
    <dgm:cxn modelId="{B0E3033D-0F8A-4E9B-893D-8FE098048483}" type="presParOf" srcId="{36F4B50D-A292-4975-841A-AC3F68B13626}" destId="{8C938C66-2C82-4031-864F-43E569EB5AC8}" srcOrd="1" destOrd="0" presId="urn:microsoft.com/office/officeart/2008/layout/HorizontalMultiLevelHierarchy"/>
    <dgm:cxn modelId="{9E0F6F97-351A-4C53-A356-D52D032E5271}" type="presParOf" srcId="{8C938C66-2C82-4031-864F-43E569EB5AC8}" destId="{5CE75342-FFA2-4273-8EB8-2FB00E81E365}" srcOrd="0" destOrd="0" presId="urn:microsoft.com/office/officeart/2008/layout/HorizontalMultiLevelHierarchy"/>
    <dgm:cxn modelId="{AEAFB83D-5C65-4C39-998A-EFA5AF9BBD40}" type="presParOf" srcId="{5CE75342-FFA2-4273-8EB8-2FB00E81E365}" destId="{78E8A979-CA69-483B-8193-949F65048852}" srcOrd="0" destOrd="0" presId="urn:microsoft.com/office/officeart/2008/layout/HorizontalMultiLevelHierarchy"/>
    <dgm:cxn modelId="{2C9758BC-5EFB-4788-8444-79121774B4E5}" type="presParOf" srcId="{8C938C66-2C82-4031-864F-43E569EB5AC8}" destId="{88B8DD3B-8C59-44A5-9170-906A28B02AC4}" srcOrd="1" destOrd="0" presId="urn:microsoft.com/office/officeart/2008/layout/HorizontalMultiLevelHierarchy"/>
    <dgm:cxn modelId="{7EBAA0C7-9F66-4673-808B-D98FC683416F}" type="presParOf" srcId="{88B8DD3B-8C59-44A5-9170-906A28B02AC4}" destId="{A8B75623-355E-484C-890D-4A8F0C6281C2}" srcOrd="0" destOrd="0" presId="urn:microsoft.com/office/officeart/2008/layout/HorizontalMultiLevelHierarchy"/>
    <dgm:cxn modelId="{10718886-7462-4E5A-B197-3AEAB5D2B790}" type="presParOf" srcId="{88B8DD3B-8C59-44A5-9170-906A28B02AC4}" destId="{F32CDACA-A8C9-46AF-9892-6C992C94A7CF}" srcOrd="1" destOrd="0" presId="urn:microsoft.com/office/officeart/2008/layout/HorizontalMultiLevelHierarchy"/>
    <dgm:cxn modelId="{58A5E423-5C3B-4C1B-9910-F6F7D91510E6}" type="presParOf" srcId="{0DC8C325-9656-4A87-BA83-B54D3837339E}" destId="{3643B84C-6F19-4F2D-8852-DEF302463939}" srcOrd="2" destOrd="0" presId="urn:microsoft.com/office/officeart/2008/layout/HorizontalMultiLevelHierarchy"/>
    <dgm:cxn modelId="{B822552E-7ECB-486D-84B7-08037670284E}" type="presParOf" srcId="{3643B84C-6F19-4F2D-8852-DEF302463939}" destId="{3B98F80F-698E-46E7-9022-5C361E277703}" srcOrd="0" destOrd="0" presId="urn:microsoft.com/office/officeart/2008/layout/HorizontalMultiLevelHierarchy"/>
    <dgm:cxn modelId="{62A83D54-84C0-4E21-90C6-387B4C7C8760}" type="presParOf" srcId="{0DC8C325-9656-4A87-BA83-B54D3837339E}" destId="{B25D1CB7-AEC5-49CE-84F6-8C5FF371DEC1}" srcOrd="3" destOrd="0" presId="urn:microsoft.com/office/officeart/2008/layout/HorizontalMultiLevelHierarchy"/>
    <dgm:cxn modelId="{8065D85E-C872-4B7E-8ED8-F6C93B4A435E}" type="presParOf" srcId="{B25D1CB7-AEC5-49CE-84F6-8C5FF371DEC1}" destId="{2817649E-018F-4FF1-8FB4-519DC0ECC710}" srcOrd="0" destOrd="0" presId="urn:microsoft.com/office/officeart/2008/layout/HorizontalMultiLevelHierarchy"/>
    <dgm:cxn modelId="{40CF78B9-4706-4756-9F7B-4DE661231649}" type="presParOf" srcId="{B25D1CB7-AEC5-49CE-84F6-8C5FF371DEC1}" destId="{9645D77D-7EF6-4251-AE56-1509DBFD066B}" srcOrd="1" destOrd="0" presId="urn:microsoft.com/office/officeart/2008/layout/HorizontalMultiLevelHierarchy"/>
    <dgm:cxn modelId="{BC3A7D02-0F29-41C1-A8F6-376000FEE26D}" type="presParOf" srcId="{9645D77D-7EF6-4251-AE56-1509DBFD066B}" destId="{5438CA8B-FE75-4A2E-9D73-0619A7825A1D}" srcOrd="0" destOrd="0" presId="urn:microsoft.com/office/officeart/2008/layout/HorizontalMultiLevelHierarchy"/>
    <dgm:cxn modelId="{85A05CD0-7ACA-4934-8593-7ABAC8F65B7D}" type="presParOf" srcId="{5438CA8B-FE75-4A2E-9D73-0619A7825A1D}" destId="{F007B549-74FA-4499-96C0-5A176A6DD16B}" srcOrd="0" destOrd="0" presId="urn:microsoft.com/office/officeart/2008/layout/HorizontalMultiLevelHierarchy"/>
    <dgm:cxn modelId="{5F28AE0D-F36A-41BA-994C-15930D7B06A2}" type="presParOf" srcId="{9645D77D-7EF6-4251-AE56-1509DBFD066B}" destId="{CEEB7F7F-DFFB-417F-A438-647DF6E36B28}" srcOrd="1" destOrd="0" presId="urn:microsoft.com/office/officeart/2008/layout/HorizontalMultiLevelHierarchy"/>
    <dgm:cxn modelId="{B4912D70-E9F6-45B0-9B50-94D666A8D140}" type="presParOf" srcId="{CEEB7F7F-DFFB-417F-A438-647DF6E36B28}" destId="{C469938B-D8D6-4575-9139-9FBC5EABC664}" srcOrd="0" destOrd="0" presId="urn:microsoft.com/office/officeart/2008/layout/HorizontalMultiLevelHierarchy"/>
    <dgm:cxn modelId="{5BD57B83-AE1D-42CA-BF77-AC264053615D}" type="presParOf" srcId="{CEEB7F7F-DFFB-417F-A438-647DF6E36B28}" destId="{4CF5C3D9-B2DF-442F-BA42-5227EF3DD70C}" srcOrd="1" destOrd="0" presId="urn:microsoft.com/office/officeart/2008/layout/HorizontalMultiLevelHierarchy"/>
    <dgm:cxn modelId="{835CE97F-8ACD-4FB8-8145-EA52BC4B7802}" type="presParOf" srcId="{0DC8C325-9656-4A87-BA83-B54D3837339E}" destId="{88707DD2-966C-42AC-BDDB-01159C2D6E5B}" srcOrd="4" destOrd="0" presId="urn:microsoft.com/office/officeart/2008/layout/HorizontalMultiLevelHierarchy"/>
    <dgm:cxn modelId="{2197219B-E257-4B83-8823-CD26AB016A1C}" type="presParOf" srcId="{88707DD2-966C-42AC-BDDB-01159C2D6E5B}" destId="{7517C098-D551-44FC-8FFF-DC7C223859BA}" srcOrd="0" destOrd="0" presId="urn:microsoft.com/office/officeart/2008/layout/HorizontalMultiLevelHierarchy"/>
    <dgm:cxn modelId="{9A43ABFE-613F-430A-9A05-BC76A8771CB1}" type="presParOf" srcId="{0DC8C325-9656-4A87-BA83-B54D3837339E}" destId="{39F141A0-7C70-4AB9-8FF0-FFA9D2D7E027}" srcOrd="5" destOrd="0" presId="urn:microsoft.com/office/officeart/2008/layout/HorizontalMultiLevelHierarchy"/>
    <dgm:cxn modelId="{FADDF6D0-7CE2-4D00-A1E4-01B70F6BE70D}" type="presParOf" srcId="{39F141A0-7C70-4AB9-8FF0-FFA9D2D7E027}" destId="{B203ED49-CC17-4BCC-8F42-AC558CED99E6}" srcOrd="0" destOrd="0" presId="urn:microsoft.com/office/officeart/2008/layout/HorizontalMultiLevelHierarchy"/>
    <dgm:cxn modelId="{163AF35F-B939-40DE-A07F-A0948FED7EEB}" type="presParOf" srcId="{39F141A0-7C70-4AB9-8FF0-FFA9D2D7E027}" destId="{CA9453C0-F0A4-4F3F-9A54-6C82F15E06C0}" srcOrd="1" destOrd="0" presId="urn:microsoft.com/office/officeart/2008/layout/HorizontalMultiLevelHierarchy"/>
    <dgm:cxn modelId="{1EEB4750-653C-41E4-AAEA-6AFAE52BD6E3}" type="presParOf" srcId="{CA9453C0-F0A4-4F3F-9A54-6C82F15E06C0}" destId="{66830F4E-0246-4672-970D-F6E4C60A6FCB}" srcOrd="0" destOrd="0" presId="urn:microsoft.com/office/officeart/2008/layout/HorizontalMultiLevelHierarchy"/>
    <dgm:cxn modelId="{B9CD2C02-ADEC-48AA-AB28-513CC3146B68}" type="presParOf" srcId="{66830F4E-0246-4672-970D-F6E4C60A6FCB}" destId="{0816A154-2F39-404C-9EBF-7F83654D5A3C}" srcOrd="0" destOrd="0" presId="urn:microsoft.com/office/officeart/2008/layout/HorizontalMultiLevelHierarchy"/>
    <dgm:cxn modelId="{16DED484-2729-4E8F-A4D4-FF0B659431A2}" type="presParOf" srcId="{CA9453C0-F0A4-4F3F-9A54-6C82F15E06C0}" destId="{3DB00224-B281-4E66-8FA9-BB4DD0E65CB2}" srcOrd="1" destOrd="0" presId="urn:microsoft.com/office/officeart/2008/layout/HorizontalMultiLevelHierarchy"/>
    <dgm:cxn modelId="{AEAAB4A1-9E49-4C95-961D-2008585AE02B}" type="presParOf" srcId="{3DB00224-B281-4E66-8FA9-BB4DD0E65CB2}" destId="{B8146026-9080-413A-A7F1-E7C819355409}" srcOrd="0" destOrd="0" presId="urn:microsoft.com/office/officeart/2008/layout/HorizontalMultiLevelHierarchy"/>
    <dgm:cxn modelId="{08770D5A-40DB-4740-8F13-19E416BFB040}" type="presParOf" srcId="{3DB00224-B281-4E66-8FA9-BB4DD0E65CB2}" destId="{5E46F62C-3314-4E33-9D2C-3C3DAC2CC49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9BEE2F1-0670-4D07-8059-245D6A57983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FE073D2-4F03-461E-970C-EC50ABA668AB}">
      <dgm:prSet phldrT="[Text]"/>
      <dgm:spPr/>
      <dgm:t>
        <a:bodyPr/>
        <a:lstStyle/>
        <a:p>
          <a:r>
            <a:rPr lang="en-US" dirty="0"/>
            <a:t>Fuction#1: Deposit insurance</a:t>
          </a:r>
        </a:p>
      </dgm:t>
    </dgm:pt>
    <dgm:pt modelId="{FFE90FDD-7BA9-49C5-9A6A-EC250C29DF5D}" type="parTrans" cxnId="{0856F599-183B-457F-B2A3-BFE963681FB7}">
      <dgm:prSet/>
      <dgm:spPr/>
      <dgm:t>
        <a:bodyPr/>
        <a:lstStyle/>
        <a:p>
          <a:endParaRPr lang="en-US"/>
        </a:p>
      </dgm:t>
    </dgm:pt>
    <dgm:pt modelId="{7FCBB1E8-4C12-429C-91E4-7E12DF31EF6B}" type="sibTrans" cxnId="{0856F599-183B-457F-B2A3-BFE963681FB7}">
      <dgm:prSet/>
      <dgm:spPr/>
      <dgm:t>
        <a:bodyPr/>
        <a:lstStyle/>
        <a:p>
          <a:endParaRPr lang="en-US"/>
        </a:p>
      </dgm:t>
    </dgm:pt>
    <dgm:pt modelId="{ED6A7EDF-3DCB-492B-93E0-4D962544C12D}">
      <dgm:prSet phldrT="[Text]"/>
      <dgm:spPr/>
      <dgm:t>
        <a:bodyPr/>
        <a:lstStyle/>
        <a:p>
          <a:r>
            <a:rPr lang="en-US" dirty="0"/>
            <a:t>Max.1 lakh / customer if bank fails</a:t>
          </a:r>
        </a:p>
      </dgm:t>
    </dgm:pt>
    <dgm:pt modelId="{A1F717F1-6C65-4C6C-BAD7-A8C097F34003}" type="parTrans" cxnId="{C928C977-529E-4BDA-928A-099DE6F2D77D}">
      <dgm:prSet/>
      <dgm:spPr/>
      <dgm:t>
        <a:bodyPr/>
        <a:lstStyle/>
        <a:p>
          <a:endParaRPr lang="en-US"/>
        </a:p>
      </dgm:t>
    </dgm:pt>
    <dgm:pt modelId="{A0677813-86DA-4724-98B1-9E385E8E94E9}" type="sibTrans" cxnId="{C928C977-529E-4BDA-928A-099DE6F2D77D}">
      <dgm:prSet/>
      <dgm:spPr/>
      <dgm:t>
        <a:bodyPr/>
        <a:lstStyle/>
        <a:p>
          <a:endParaRPr lang="en-US"/>
        </a:p>
      </dgm:t>
    </dgm:pt>
    <dgm:pt modelId="{04D74261-4D15-4700-8CFA-1447C3A11699}">
      <dgm:prSet phldrT="[Text]"/>
      <dgm:spPr/>
      <dgm:t>
        <a:bodyPr/>
        <a:lstStyle/>
        <a:p>
          <a:r>
            <a:rPr lang="en-US" dirty="0"/>
            <a:t>Fuction#2: Credit Guarantee (PSL)</a:t>
          </a:r>
        </a:p>
      </dgm:t>
    </dgm:pt>
    <dgm:pt modelId="{545C87DF-8069-4500-AB91-5159F9A40DC1}" type="parTrans" cxnId="{EB697E9E-8C9A-4709-9988-5503DF46A270}">
      <dgm:prSet/>
      <dgm:spPr/>
      <dgm:t>
        <a:bodyPr/>
        <a:lstStyle/>
        <a:p>
          <a:endParaRPr lang="en-US"/>
        </a:p>
      </dgm:t>
    </dgm:pt>
    <dgm:pt modelId="{D76A9472-A343-4588-AAFA-816329B0AFEB}" type="sibTrans" cxnId="{EB697E9E-8C9A-4709-9988-5503DF46A270}">
      <dgm:prSet/>
      <dgm:spPr/>
      <dgm:t>
        <a:bodyPr/>
        <a:lstStyle/>
        <a:p>
          <a:endParaRPr lang="en-US"/>
        </a:p>
      </dgm:t>
    </dgm:pt>
    <dgm:pt modelId="{467182A1-C40D-405D-BA6F-E10FE73A74C8}">
      <dgm:prSet phldrT="[Text]"/>
      <dgm:spPr/>
      <dgm:t>
        <a:bodyPr/>
        <a:lstStyle/>
        <a:p>
          <a:r>
            <a:rPr lang="en-US" dirty="0"/>
            <a:t>Compulsory for Banks to take insurance on its deposits from DICGC (&amp; pay premium)</a:t>
          </a:r>
        </a:p>
      </dgm:t>
    </dgm:pt>
    <dgm:pt modelId="{147EE10D-6D83-478F-AB56-3927A7628F4C}" type="parTrans" cxnId="{49E22505-4D5E-43F8-9331-DB65EC304EC7}">
      <dgm:prSet/>
      <dgm:spPr/>
      <dgm:t>
        <a:bodyPr/>
        <a:lstStyle/>
        <a:p>
          <a:endParaRPr lang="en-US"/>
        </a:p>
      </dgm:t>
    </dgm:pt>
    <dgm:pt modelId="{37489E10-CF0B-4776-8E18-5E22E79A041A}" type="sibTrans" cxnId="{49E22505-4D5E-43F8-9331-DB65EC304EC7}">
      <dgm:prSet/>
      <dgm:spPr/>
      <dgm:t>
        <a:bodyPr/>
        <a:lstStyle/>
        <a:p>
          <a:endParaRPr lang="en-US"/>
        </a:p>
      </dgm:t>
    </dgm:pt>
    <dgm:pt modelId="{55CF8DBA-FF65-402B-B557-36BF9DC7CF65}">
      <dgm:prSet phldrT="[Text]"/>
      <dgm:spPr/>
      <dgm:t>
        <a:bodyPr/>
        <a:lstStyle/>
        <a:p>
          <a:r>
            <a:rPr lang="en-US" dirty="0"/>
            <a:t>Farmer loan fail: can’t do SARFAESI recovery- but DICGC pays bank.</a:t>
          </a:r>
        </a:p>
      </dgm:t>
    </dgm:pt>
    <dgm:pt modelId="{02C339A7-2812-4325-9C43-C3881F3D9DE3}" type="parTrans" cxnId="{7C3FCFBB-5821-45D1-8F30-6BD08D5118CF}">
      <dgm:prSet/>
      <dgm:spPr/>
      <dgm:t>
        <a:bodyPr/>
        <a:lstStyle/>
        <a:p>
          <a:endParaRPr lang="en-US"/>
        </a:p>
      </dgm:t>
    </dgm:pt>
    <dgm:pt modelId="{8BC7BC55-C5CF-4B22-BAAF-AEF879916BDC}" type="sibTrans" cxnId="{7C3FCFBB-5821-45D1-8F30-6BD08D5118CF}">
      <dgm:prSet/>
      <dgm:spPr/>
      <dgm:t>
        <a:bodyPr/>
        <a:lstStyle/>
        <a:p>
          <a:endParaRPr lang="en-US"/>
        </a:p>
      </dgm:t>
    </dgm:pt>
    <dgm:pt modelId="{A9589F01-9FF4-438F-807C-8B339DA42B16}">
      <dgm:prSet phldrT="[Text]"/>
      <dgm:spPr/>
      <dgm:t>
        <a:bodyPr/>
        <a:lstStyle/>
        <a:p>
          <a:r>
            <a:rPr lang="en-US" dirty="0"/>
            <a:t>Also for  PSL (except home loans)</a:t>
          </a:r>
        </a:p>
      </dgm:t>
    </dgm:pt>
    <dgm:pt modelId="{66C3DA5C-1595-45AD-9D50-AB1B1245A29F}" type="parTrans" cxnId="{C6ABF9F9-64E3-4C8D-AADE-7AEE9F690590}">
      <dgm:prSet/>
      <dgm:spPr/>
      <dgm:t>
        <a:bodyPr/>
        <a:lstStyle/>
        <a:p>
          <a:endParaRPr lang="en-US"/>
        </a:p>
      </dgm:t>
    </dgm:pt>
    <dgm:pt modelId="{A96EA6A4-F7B3-4872-9C94-6D5B35773A7B}" type="sibTrans" cxnId="{C6ABF9F9-64E3-4C8D-AADE-7AEE9F690590}">
      <dgm:prSet/>
      <dgm:spPr/>
      <dgm:t>
        <a:bodyPr/>
        <a:lstStyle/>
        <a:p>
          <a:endParaRPr lang="en-US"/>
        </a:p>
      </dgm:t>
    </dgm:pt>
    <dgm:pt modelId="{A9B6423B-D985-49CE-81C9-7D5E10AC29D4}" type="pres">
      <dgm:prSet presAssocID="{C9BEE2F1-0670-4D07-8059-245D6A579836}" presName="linear" presStyleCnt="0">
        <dgm:presLayoutVars>
          <dgm:dir/>
          <dgm:animLvl val="lvl"/>
          <dgm:resizeHandles val="exact"/>
        </dgm:presLayoutVars>
      </dgm:prSet>
      <dgm:spPr/>
    </dgm:pt>
    <dgm:pt modelId="{863011A4-B8CE-4937-8CDF-D61AC828F8F3}" type="pres">
      <dgm:prSet presAssocID="{8FE073D2-4F03-461E-970C-EC50ABA668AB}" presName="parentLin" presStyleCnt="0"/>
      <dgm:spPr/>
    </dgm:pt>
    <dgm:pt modelId="{0D81FD0F-A5B2-4404-8392-4E919DBEF4CD}" type="pres">
      <dgm:prSet presAssocID="{8FE073D2-4F03-461E-970C-EC50ABA668AB}" presName="parentLeftMargin" presStyleLbl="node1" presStyleIdx="0" presStyleCnt="2"/>
      <dgm:spPr/>
    </dgm:pt>
    <dgm:pt modelId="{69D78D22-0CA8-49A3-85AB-DC11002C1975}" type="pres">
      <dgm:prSet presAssocID="{8FE073D2-4F03-461E-970C-EC50ABA668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D369C1F-CE27-46BE-A912-43D63D9C9046}" type="pres">
      <dgm:prSet presAssocID="{8FE073D2-4F03-461E-970C-EC50ABA668AB}" presName="negativeSpace" presStyleCnt="0"/>
      <dgm:spPr/>
    </dgm:pt>
    <dgm:pt modelId="{040F49B1-0D75-47A7-B122-15BF0E475BCC}" type="pres">
      <dgm:prSet presAssocID="{8FE073D2-4F03-461E-970C-EC50ABA668AB}" presName="childText" presStyleLbl="conFgAcc1" presStyleIdx="0" presStyleCnt="2">
        <dgm:presLayoutVars>
          <dgm:bulletEnabled val="1"/>
        </dgm:presLayoutVars>
      </dgm:prSet>
      <dgm:spPr/>
    </dgm:pt>
    <dgm:pt modelId="{9ADFA3F9-68DA-4C5D-B1BD-960333EB969F}" type="pres">
      <dgm:prSet presAssocID="{7FCBB1E8-4C12-429C-91E4-7E12DF31EF6B}" presName="spaceBetweenRectangles" presStyleCnt="0"/>
      <dgm:spPr/>
    </dgm:pt>
    <dgm:pt modelId="{CEBF8333-3D5E-47F3-B7B3-515FDE979E0D}" type="pres">
      <dgm:prSet presAssocID="{04D74261-4D15-4700-8CFA-1447C3A11699}" presName="parentLin" presStyleCnt="0"/>
      <dgm:spPr/>
    </dgm:pt>
    <dgm:pt modelId="{9C998990-9C72-46AF-B46B-EF5B79D22DB5}" type="pres">
      <dgm:prSet presAssocID="{04D74261-4D15-4700-8CFA-1447C3A11699}" presName="parentLeftMargin" presStyleLbl="node1" presStyleIdx="0" presStyleCnt="2"/>
      <dgm:spPr/>
    </dgm:pt>
    <dgm:pt modelId="{547FE787-1440-4CC8-B228-C8C3F784EEB5}" type="pres">
      <dgm:prSet presAssocID="{04D74261-4D15-4700-8CFA-1447C3A11699}" presName="parentText" presStyleLbl="node1" presStyleIdx="1" presStyleCnt="2" custScaleX="118224">
        <dgm:presLayoutVars>
          <dgm:chMax val="0"/>
          <dgm:bulletEnabled val="1"/>
        </dgm:presLayoutVars>
      </dgm:prSet>
      <dgm:spPr/>
    </dgm:pt>
    <dgm:pt modelId="{5E9B4311-A7BE-4F29-8AEA-26E7407A97D7}" type="pres">
      <dgm:prSet presAssocID="{04D74261-4D15-4700-8CFA-1447C3A11699}" presName="negativeSpace" presStyleCnt="0"/>
      <dgm:spPr/>
    </dgm:pt>
    <dgm:pt modelId="{E5DDD175-51F1-4E9B-B09C-2F50A5A7C2D8}" type="pres">
      <dgm:prSet presAssocID="{04D74261-4D15-4700-8CFA-1447C3A1169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FFEC135-A461-47E7-8A0A-F242C8F318A8}" type="presOf" srcId="{55CF8DBA-FF65-402B-B557-36BF9DC7CF65}" destId="{E5DDD175-51F1-4E9B-B09C-2F50A5A7C2D8}" srcOrd="0" destOrd="0" presId="urn:microsoft.com/office/officeart/2005/8/layout/list1"/>
    <dgm:cxn modelId="{7E5BCB99-7931-4B77-B8BC-0D60236AA386}" type="presOf" srcId="{04D74261-4D15-4700-8CFA-1447C3A11699}" destId="{9C998990-9C72-46AF-B46B-EF5B79D22DB5}" srcOrd="0" destOrd="0" presId="urn:microsoft.com/office/officeart/2005/8/layout/list1"/>
    <dgm:cxn modelId="{C6ABF9F9-64E3-4C8D-AADE-7AEE9F690590}" srcId="{04D74261-4D15-4700-8CFA-1447C3A11699}" destId="{A9589F01-9FF4-438F-807C-8B339DA42B16}" srcOrd="1" destOrd="0" parTransId="{66C3DA5C-1595-45AD-9D50-AB1B1245A29F}" sibTransId="{A96EA6A4-F7B3-4872-9C94-6D5B35773A7B}"/>
    <dgm:cxn modelId="{967B778F-7467-430B-BA95-F296B8AE5148}" type="presOf" srcId="{ED6A7EDF-3DCB-492B-93E0-4D962544C12D}" destId="{040F49B1-0D75-47A7-B122-15BF0E475BCC}" srcOrd="0" destOrd="1" presId="urn:microsoft.com/office/officeart/2005/8/layout/list1"/>
    <dgm:cxn modelId="{7C3FCFBB-5821-45D1-8F30-6BD08D5118CF}" srcId="{04D74261-4D15-4700-8CFA-1447C3A11699}" destId="{55CF8DBA-FF65-402B-B557-36BF9DC7CF65}" srcOrd="0" destOrd="0" parTransId="{02C339A7-2812-4325-9C43-C3881F3D9DE3}" sibTransId="{8BC7BC55-C5CF-4B22-BAAF-AEF879916BDC}"/>
    <dgm:cxn modelId="{CA47E3AF-7170-4CDC-9BD8-543CF3D566B7}" type="presOf" srcId="{8FE073D2-4F03-461E-970C-EC50ABA668AB}" destId="{0D81FD0F-A5B2-4404-8392-4E919DBEF4CD}" srcOrd="0" destOrd="0" presId="urn:microsoft.com/office/officeart/2005/8/layout/list1"/>
    <dgm:cxn modelId="{96E9656E-3269-405C-9B9F-EE45105D03A3}" type="presOf" srcId="{8FE073D2-4F03-461E-970C-EC50ABA668AB}" destId="{69D78D22-0CA8-49A3-85AB-DC11002C1975}" srcOrd="1" destOrd="0" presId="urn:microsoft.com/office/officeart/2005/8/layout/list1"/>
    <dgm:cxn modelId="{41E8CB46-8283-429F-8ECE-D49C788A9801}" type="presOf" srcId="{04D74261-4D15-4700-8CFA-1447C3A11699}" destId="{547FE787-1440-4CC8-B228-C8C3F784EEB5}" srcOrd="1" destOrd="0" presId="urn:microsoft.com/office/officeart/2005/8/layout/list1"/>
    <dgm:cxn modelId="{0856F599-183B-457F-B2A3-BFE963681FB7}" srcId="{C9BEE2F1-0670-4D07-8059-245D6A579836}" destId="{8FE073D2-4F03-461E-970C-EC50ABA668AB}" srcOrd="0" destOrd="0" parTransId="{FFE90FDD-7BA9-49C5-9A6A-EC250C29DF5D}" sibTransId="{7FCBB1E8-4C12-429C-91E4-7E12DF31EF6B}"/>
    <dgm:cxn modelId="{C928C977-529E-4BDA-928A-099DE6F2D77D}" srcId="{8FE073D2-4F03-461E-970C-EC50ABA668AB}" destId="{ED6A7EDF-3DCB-492B-93E0-4D962544C12D}" srcOrd="1" destOrd="0" parTransId="{A1F717F1-6C65-4C6C-BAD7-A8C097F34003}" sibTransId="{A0677813-86DA-4724-98B1-9E385E8E94E9}"/>
    <dgm:cxn modelId="{86409AA7-8C71-4AE1-9D9B-039F7B39114B}" type="presOf" srcId="{467182A1-C40D-405D-BA6F-E10FE73A74C8}" destId="{040F49B1-0D75-47A7-B122-15BF0E475BCC}" srcOrd="0" destOrd="0" presId="urn:microsoft.com/office/officeart/2005/8/layout/list1"/>
    <dgm:cxn modelId="{82D7F2B7-2FCA-4374-B7D6-CB4B590FEB18}" type="presOf" srcId="{C9BEE2F1-0670-4D07-8059-245D6A579836}" destId="{A9B6423B-D985-49CE-81C9-7D5E10AC29D4}" srcOrd="0" destOrd="0" presId="urn:microsoft.com/office/officeart/2005/8/layout/list1"/>
    <dgm:cxn modelId="{49E22505-4D5E-43F8-9331-DB65EC304EC7}" srcId="{8FE073D2-4F03-461E-970C-EC50ABA668AB}" destId="{467182A1-C40D-405D-BA6F-E10FE73A74C8}" srcOrd="0" destOrd="0" parTransId="{147EE10D-6D83-478F-AB56-3927A7628F4C}" sibTransId="{37489E10-CF0B-4776-8E18-5E22E79A041A}"/>
    <dgm:cxn modelId="{EB697E9E-8C9A-4709-9988-5503DF46A270}" srcId="{C9BEE2F1-0670-4D07-8059-245D6A579836}" destId="{04D74261-4D15-4700-8CFA-1447C3A11699}" srcOrd="1" destOrd="0" parTransId="{545C87DF-8069-4500-AB91-5159F9A40DC1}" sibTransId="{D76A9472-A343-4588-AAFA-816329B0AFEB}"/>
    <dgm:cxn modelId="{7FDE6C7C-54CC-4A28-9B53-F976A09E3171}" type="presOf" srcId="{A9589F01-9FF4-438F-807C-8B339DA42B16}" destId="{E5DDD175-51F1-4E9B-B09C-2F50A5A7C2D8}" srcOrd="0" destOrd="1" presId="urn:microsoft.com/office/officeart/2005/8/layout/list1"/>
    <dgm:cxn modelId="{C424D3B2-185A-44F3-9BE6-E9A1BEC9EE2D}" type="presParOf" srcId="{A9B6423B-D985-49CE-81C9-7D5E10AC29D4}" destId="{863011A4-B8CE-4937-8CDF-D61AC828F8F3}" srcOrd="0" destOrd="0" presId="urn:microsoft.com/office/officeart/2005/8/layout/list1"/>
    <dgm:cxn modelId="{6AD7C437-9DF9-46C8-B7E5-E354924B8D18}" type="presParOf" srcId="{863011A4-B8CE-4937-8CDF-D61AC828F8F3}" destId="{0D81FD0F-A5B2-4404-8392-4E919DBEF4CD}" srcOrd="0" destOrd="0" presId="urn:microsoft.com/office/officeart/2005/8/layout/list1"/>
    <dgm:cxn modelId="{C66B7AB3-5C0E-4C60-8815-206DC0614F7B}" type="presParOf" srcId="{863011A4-B8CE-4937-8CDF-D61AC828F8F3}" destId="{69D78D22-0CA8-49A3-85AB-DC11002C1975}" srcOrd="1" destOrd="0" presId="urn:microsoft.com/office/officeart/2005/8/layout/list1"/>
    <dgm:cxn modelId="{B6281738-2B6C-4580-BAB4-643138A2C87F}" type="presParOf" srcId="{A9B6423B-D985-49CE-81C9-7D5E10AC29D4}" destId="{6D369C1F-CE27-46BE-A912-43D63D9C9046}" srcOrd="1" destOrd="0" presId="urn:microsoft.com/office/officeart/2005/8/layout/list1"/>
    <dgm:cxn modelId="{39A7E6DC-0749-4685-B1D8-B5A9ABAABE5B}" type="presParOf" srcId="{A9B6423B-D985-49CE-81C9-7D5E10AC29D4}" destId="{040F49B1-0D75-47A7-B122-15BF0E475BCC}" srcOrd="2" destOrd="0" presId="urn:microsoft.com/office/officeart/2005/8/layout/list1"/>
    <dgm:cxn modelId="{28456D01-AFC3-428A-BECF-1398A5421373}" type="presParOf" srcId="{A9B6423B-D985-49CE-81C9-7D5E10AC29D4}" destId="{9ADFA3F9-68DA-4C5D-B1BD-960333EB969F}" srcOrd="3" destOrd="0" presId="urn:microsoft.com/office/officeart/2005/8/layout/list1"/>
    <dgm:cxn modelId="{4C4B40B6-DCC0-4577-B8FC-1DFA01E6389C}" type="presParOf" srcId="{A9B6423B-D985-49CE-81C9-7D5E10AC29D4}" destId="{CEBF8333-3D5E-47F3-B7B3-515FDE979E0D}" srcOrd="4" destOrd="0" presId="urn:microsoft.com/office/officeart/2005/8/layout/list1"/>
    <dgm:cxn modelId="{307008A9-753B-43B1-9DDA-A1FBA18492BB}" type="presParOf" srcId="{CEBF8333-3D5E-47F3-B7B3-515FDE979E0D}" destId="{9C998990-9C72-46AF-B46B-EF5B79D22DB5}" srcOrd="0" destOrd="0" presId="urn:microsoft.com/office/officeart/2005/8/layout/list1"/>
    <dgm:cxn modelId="{3857294B-495C-40EB-AB1F-29B0940D41E2}" type="presParOf" srcId="{CEBF8333-3D5E-47F3-B7B3-515FDE979E0D}" destId="{547FE787-1440-4CC8-B228-C8C3F784EEB5}" srcOrd="1" destOrd="0" presId="urn:microsoft.com/office/officeart/2005/8/layout/list1"/>
    <dgm:cxn modelId="{92D09B28-DC67-4258-8504-5C212D072D0B}" type="presParOf" srcId="{A9B6423B-D985-49CE-81C9-7D5E10AC29D4}" destId="{5E9B4311-A7BE-4F29-8AEA-26E7407A97D7}" srcOrd="5" destOrd="0" presId="urn:microsoft.com/office/officeart/2005/8/layout/list1"/>
    <dgm:cxn modelId="{6DB593B3-3511-4CF3-9670-444AE7FEC0BC}" type="presParOf" srcId="{A9B6423B-D985-49CE-81C9-7D5E10AC29D4}" destId="{E5DDD175-51F1-4E9B-B09C-2F50A5A7C2D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485E8DC-06EB-4A2F-B3BE-28A7E4480C6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E63A7-AC3F-4E80-BFF8-DCBF1B4ED86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10 small finance banks </a:t>
          </a:r>
        </a:p>
      </dgm:t>
    </dgm:pt>
    <dgm:pt modelId="{1B3D9E63-F315-4E7F-9C3D-A86E1969B96E}" type="parTrans" cxnId="{F0191AE3-769F-4A8E-80C7-EAA06A3AF893}">
      <dgm:prSet/>
      <dgm:spPr/>
      <dgm:t>
        <a:bodyPr/>
        <a:lstStyle/>
        <a:p>
          <a:endParaRPr lang="en-US"/>
        </a:p>
      </dgm:t>
    </dgm:pt>
    <dgm:pt modelId="{452FB2E5-44E9-4804-A55A-41431FA55EF5}" type="sibTrans" cxnId="{F0191AE3-769F-4A8E-80C7-EAA06A3AF893}">
      <dgm:prSet/>
      <dgm:spPr/>
      <dgm:t>
        <a:bodyPr/>
        <a:lstStyle/>
        <a:p>
          <a:endParaRPr lang="en-US"/>
        </a:p>
      </dgm:t>
    </dgm:pt>
    <dgm:pt modelId="{CC9FB79A-390B-479A-B4CB-9C971CD5F2A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11 payments banks </a:t>
          </a:r>
        </a:p>
      </dgm:t>
    </dgm:pt>
    <dgm:pt modelId="{CB6BF462-A03C-4836-A6F1-EC37459F369F}" type="parTrans" cxnId="{95250D88-0218-4EC8-BC11-866F9D076B15}">
      <dgm:prSet/>
      <dgm:spPr/>
      <dgm:t>
        <a:bodyPr/>
        <a:lstStyle/>
        <a:p>
          <a:endParaRPr lang="en-US"/>
        </a:p>
      </dgm:t>
    </dgm:pt>
    <dgm:pt modelId="{12016345-8756-4F4A-ADEC-2BCD659EB33F}" type="sibTrans" cxnId="{95250D88-0218-4EC8-BC11-866F9D076B15}">
      <dgm:prSet/>
      <dgm:spPr/>
      <dgm:t>
        <a:bodyPr/>
        <a:lstStyle/>
        <a:p>
          <a:endParaRPr lang="en-US"/>
        </a:p>
      </dgm:t>
    </dgm:pt>
    <dgm:pt modelId="{37561447-AA6A-4D93-82BC-5A2CEF237C0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Existing PPI (pre-paid payment instrument)</a:t>
          </a:r>
        </a:p>
      </dgm:t>
    </dgm:pt>
    <dgm:pt modelId="{434320C5-4468-4869-89CA-8E72FC0A0280}" type="parTrans" cxnId="{1D7F4EAF-7166-49B5-BC5B-D8F984BEDFAD}">
      <dgm:prSet/>
      <dgm:spPr/>
      <dgm:t>
        <a:bodyPr/>
        <a:lstStyle/>
        <a:p>
          <a:endParaRPr lang="en-US"/>
        </a:p>
      </dgm:t>
    </dgm:pt>
    <dgm:pt modelId="{937A7B5B-54D6-40F5-936A-4CFA9DC80D68}" type="sibTrans" cxnId="{1D7F4EAF-7166-49B5-BC5B-D8F984BEDFAD}">
      <dgm:prSet/>
      <dgm:spPr/>
      <dgm:t>
        <a:bodyPr/>
        <a:lstStyle/>
        <a:p>
          <a:endParaRPr lang="en-US"/>
        </a:p>
      </dgm:t>
    </dgm:pt>
    <dgm:pt modelId="{E44CB497-27E6-4EED-9B0B-8CF0FE55309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Individual with 10 year </a:t>
          </a:r>
          <a:r>
            <a:rPr lang="en-US" dirty="0" err="1">
              <a:latin typeface="Franklin Gothic Medium Cond" panose="020B0606030402020204" pitchFamily="34" charset="0"/>
            </a:rPr>
            <a:t>xp</a:t>
          </a:r>
          <a:r>
            <a:rPr lang="en-US" dirty="0">
              <a:latin typeface="Franklin Gothic Medium Cond" panose="020B0606030402020204" pitchFamily="34" charset="0"/>
            </a:rPr>
            <a:t> in banking/finance</a:t>
          </a:r>
        </a:p>
      </dgm:t>
    </dgm:pt>
    <dgm:pt modelId="{D0DDB37F-7CF6-40B6-AC2D-8BC2367F085C}" type="parTrans" cxnId="{14C58153-1322-4861-90D8-5D06E77B4CEE}">
      <dgm:prSet/>
      <dgm:spPr/>
      <dgm:t>
        <a:bodyPr/>
        <a:lstStyle/>
        <a:p>
          <a:endParaRPr lang="en-US"/>
        </a:p>
      </dgm:t>
    </dgm:pt>
    <dgm:pt modelId="{BF748A81-2C2F-4B56-9930-A8ABDD1130F2}" type="sibTrans" cxnId="{14C58153-1322-4861-90D8-5D06E77B4CEE}">
      <dgm:prSet/>
      <dgm:spPr/>
      <dgm:t>
        <a:bodyPr/>
        <a:lstStyle/>
        <a:p>
          <a:endParaRPr lang="en-US"/>
        </a:p>
      </dgm:t>
    </dgm:pt>
    <dgm:pt modelId="{837AED38-98E3-4941-B4ED-668C8EEDC66C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individuals / professionals; Non-Banking Finance Companies (NBFCs), corporate BCs, mobile telephone companies, super-market chains, companies, real sector cooperatives; that are owned and controlled by residents; and public sector entities </a:t>
          </a:r>
        </a:p>
      </dgm:t>
    </dgm:pt>
    <dgm:pt modelId="{EE5F4943-DA5C-4CD2-AEF4-1E35875D2013}" type="parTrans" cxnId="{5E8C374E-F28D-4D01-B87A-B1357C514335}">
      <dgm:prSet/>
      <dgm:spPr/>
      <dgm:t>
        <a:bodyPr/>
        <a:lstStyle/>
        <a:p>
          <a:endParaRPr lang="en-US"/>
        </a:p>
      </dgm:t>
    </dgm:pt>
    <dgm:pt modelId="{CC2F342C-B787-4CFB-89C6-534E788F57B9}" type="sibTrans" cxnId="{5E8C374E-F28D-4D01-B87A-B1357C514335}">
      <dgm:prSet/>
      <dgm:spPr/>
      <dgm:t>
        <a:bodyPr/>
        <a:lstStyle/>
        <a:p>
          <a:endParaRPr lang="en-US"/>
        </a:p>
      </dgm:t>
    </dgm:pt>
    <dgm:pt modelId="{41AC2608-ABEE-4970-ACF2-8BA58F700F9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Existing NBFC, </a:t>
          </a:r>
          <a:r>
            <a:rPr lang="en-US" dirty="0" err="1">
              <a:latin typeface="Franklin Gothic Medium Cond" panose="020B0606030402020204" pitchFamily="34" charset="0"/>
            </a:rPr>
            <a:t>Microfinance,LAB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242A0DD-8D1F-471C-89A3-83B414049565}" type="parTrans" cxnId="{1037AE1D-513D-4D1C-9019-B0E393C18EC1}">
      <dgm:prSet/>
      <dgm:spPr/>
      <dgm:t>
        <a:bodyPr/>
        <a:lstStyle/>
        <a:p>
          <a:endParaRPr lang="en-US"/>
        </a:p>
      </dgm:t>
    </dgm:pt>
    <dgm:pt modelId="{659F63C0-982A-485C-A40C-B0FF800E0894}" type="sibTrans" cxnId="{1037AE1D-513D-4D1C-9019-B0E393C18EC1}">
      <dgm:prSet/>
      <dgm:spPr/>
      <dgm:t>
        <a:bodyPr/>
        <a:lstStyle/>
        <a:p>
          <a:endParaRPr lang="en-US"/>
        </a:p>
      </dgm:t>
    </dgm:pt>
    <dgm:pt modelId="{00C8E0F4-A0BA-4117-A5C7-334EEBA8D49D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Preference to NE, Central India clusters</a:t>
          </a:r>
        </a:p>
      </dgm:t>
    </dgm:pt>
    <dgm:pt modelId="{1EE7EA6E-85E0-4CDB-AE36-141C97673C3D}" type="parTrans" cxnId="{FE7ECEC5-CA45-46AD-ABB4-78C52006E4CC}">
      <dgm:prSet/>
      <dgm:spPr/>
      <dgm:t>
        <a:bodyPr/>
        <a:lstStyle/>
        <a:p>
          <a:endParaRPr lang="en-US"/>
        </a:p>
      </dgm:t>
    </dgm:pt>
    <dgm:pt modelId="{BA569695-471A-4E33-9D5C-D74C74D31058}" type="sibTrans" cxnId="{FE7ECEC5-CA45-46AD-ABB4-78C52006E4CC}">
      <dgm:prSet/>
      <dgm:spPr/>
      <dgm:t>
        <a:bodyPr/>
        <a:lstStyle/>
        <a:p>
          <a:endParaRPr lang="en-US"/>
        </a:p>
      </dgm:t>
    </dgm:pt>
    <dgm:pt modelId="{94D918CF-6F0B-44D1-9218-3259210BB8A1}" type="pres">
      <dgm:prSet presAssocID="{E485E8DC-06EB-4A2F-B3BE-28A7E4480C60}" presName="linearFlow" presStyleCnt="0">
        <dgm:presLayoutVars>
          <dgm:dir/>
          <dgm:animLvl val="lvl"/>
          <dgm:resizeHandles/>
        </dgm:presLayoutVars>
      </dgm:prSet>
      <dgm:spPr/>
    </dgm:pt>
    <dgm:pt modelId="{C2AD497A-5BD9-48DF-A2AE-5FF260C1A0EC}" type="pres">
      <dgm:prSet presAssocID="{9A3E63A7-AC3F-4E80-BFF8-DCBF1B4ED86B}" presName="compositeNode" presStyleCnt="0">
        <dgm:presLayoutVars>
          <dgm:bulletEnabled val="1"/>
        </dgm:presLayoutVars>
      </dgm:prSet>
      <dgm:spPr/>
    </dgm:pt>
    <dgm:pt modelId="{E3B7593D-CDFB-42CB-95BD-7F92C7EE150A}" type="pres">
      <dgm:prSet presAssocID="{9A3E63A7-AC3F-4E80-BFF8-DCBF1B4ED86B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20CA3D-E031-4113-8088-C2F4998A2827}" type="pres">
      <dgm:prSet presAssocID="{9A3E63A7-AC3F-4E80-BFF8-DCBF1B4ED86B}" presName="childNode" presStyleLbl="node1" presStyleIdx="0" presStyleCnt="2">
        <dgm:presLayoutVars>
          <dgm:bulletEnabled val="1"/>
        </dgm:presLayoutVars>
      </dgm:prSet>
      <dgm:spPr/>
    </dgm:pt>
    <dgm:pt modelId="{45AF4503-5D4A-4360-945F-7EA19D6856E2}" type="pres">
      <dgm:prSet presAssocID="{9A3E63A7-AC3F-4E80-BFF8-DCBF1B4ED86B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BDB0E563-C422-4EAA-9604-3806557EB5AD}" type="pres">
      <dgm:prSet presAssocID="{452FB2E5-44E9-4804-A55A-41431FA55EF5}" presName="sibTrans" presStyleCnt="0"/>
      <dgm:spPr/>
    </dgm:pt>
    <dgm:pt modelId="{7C13C133-B90B-4351-A1DE-070919F390F7}" type="pres">
      <dgm:prSet presAssocID="{CC9FB79A-390B-479A-B4CB-9C971CD5F2AF}" presName="compositeNode" presStyleCnt="0">
        <dgm:presLayoutVars>
          <dgm:bulletEnabled val="1"/>
        </dgm:presLayoutVars>
      </dgm:prSet>
      <dgm:spPr/>
    </dgm:pt>
    <dgm:pt modelId="{79D3ACB0-35E7-43B2-9CB7-B9B650D712F6}" type="pres">
      <dgm:prSet presAssocID="{CC9FB79A-390B-479A-B4CB-9C971CD5F2AF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95AB61-AF6A-4873-80B7-E249D73FF950}" type="pres">
      <dgm:prSet presAssocID="{CC9FB79A-390B-479A-B4CB-9C971CD5F2AF}" presName="childNode" presStyleLbl="node1" presStyleIdx="1" presStyleCnt="2">
        <dgm:presLayoutVars>
          <dgm:bulletEnabled val="1"/>
        </dgm:presLayoutVars>
      </dgm:prSet>
      <dgm:spPr/>
    </dgm:pt>
    <dgm:pt modelId="{1C51605C-D857-4FE6-AF6A-0A74B3965B21}" type="pres">
      <dgm:prSet presAssocID="{CC9FB79A-390B-479A-B4CB-9C971CD5F2AF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4C770C23-547F-40C9-838D-F2332F04430F}" type="presOf" srcId="{E44CB497-27E6-4EED-9B0B-8CF0FE553095}" destId="{E120CA3D-E031-4113-8088-C2F4998A2827}" srcOrd="0" destOrd="0" presId="urn:microsoft.com/office/officeart/2005/8/layout/hList2"/>
    <dgm:cxn modelId="{0DEF1C75-5AEB-4E12-AEF7-EAF9AD7CB592}" type="presOf" srcId="{00C8E0F4-A0BA-4117-A5C7-334EEBA8D49D}" destId="{E120CA3D-E031-4113-8088-C2F4998A2827}" srcOrd="0" destOrd="2" presId="urn:microsoft.com/office/officeart/2005/8/layout/hList2"/>
    <dgm:cxn modelId="{95250D88-0218-4EC8-BC11-866F9D076B15}" srcId="{E485E8DC-06EB-4A2F-B3BE-28A7E4480C60}" destId="{CC9FB79A-390B-479A-B4CB-9C971CD5F2AF}" srcOrd="1" destOrd="0" parTransId="{CB6BF462-A03C-4836-A6F1-EC37459F369F}" sibTransId="{12016345-8756-4F4A-ADEC-2BCD659EB33F}"/>
    <dgm:cxn modelId="{5538FFA3-294E-4C4C-B0BF-E67FA80CBD63}" type="presOf" srcId="{E485E8DC-06EB-4A2F-B3BE-28A7E4480C60}" destId="{94D918CF-6F0B-44D1-9218-3259210BB8A1}" srcOrd="0" destOrd="0" presId="urn:microsoft.com/office/officeart/2005/8/layout/hList2"/>
    <dgm:cxn modelId="{2A365B68-917C-4D7E-9524-076C92BFC498}" type="presOf" srcId="{37561447-AA6A-4D93-82BC-5A2CEF237C00}" destId="{EF95AB61-AF6A-4873-80B7-E249D73FF950}" srcOrd="0" destOrd="0" presId="urn:microsoft.com/office/officeart/2005/8/layout/hList2"/>
    <dgm:cxn modelId="{FE7ECEC5-CA45-46AD-ABB4-78C52006E4CC}" srcId="{9A3E63A7-AC3F-4E80-BFF8-DCBF1B4ED86B}" destId="{00C8E0F4-A0BA-4117-A5C7-334EEBA8D49D}" srcOrd="2" destOrd="0" parTransId="{1EE7EA6E-85E0-4CDB-AE36-141C97673C3D}" sibTransId="{BA569695-471A-4E33-9D5C-D74C74D31058}"/>
    <dgm:cxn modelId="{14C58153-1322-4861-90D8-5D06E77B4CEE}" srcId="{9A3E63A7-AC3F-4E80-BFF8-DCBF1B4ED86B}" destId="{E44CB497-27E6-4EED-9B0B-8CF0FE553095}" srcOrd="0" destOrd="0" parTransId="{D0DDB37F-7CF6-40B6-AC2D-8BC2367F085C}" sibTransId="{BF748A81-2C2F-4B56-9930-A8ABDD1130F2}"/>
    <dgm:cxn modelId="{5EA773D3-51B3-4F94-89DC-D59F19D7D0CC}" type="presOf" srcId="{9A3E63A7-AC3F-4E80-BFF8-DCBF1B4ED86B}" destId="{45AF4503-5D4A-4360-945F-7EA19D6856E2}" srcOrd="0" destOrd="0" presId="urn:microsoft.com/office/officeart/2005/8/layout/hList2"/>
    <dgm:cxn modelId="{8886283C-2953-498E-8BE2-545A52BFA856}" type="presOf" srcId="{CC9FB79A-390B-479A-B4CB-9C971CD5F2AF}" destId="{1C51605C-D857-4FE6-AF6A-0A74B3965B21}" srcOrd="0" destOrd="0" presId="urn:microsoft.com/office/officeart/2005/8/layout/hList2"/>
    <dgm:cxn modelId="{1037AE1D-513D-4D1C-9019-B0E393C18EC1}" srcId="{9A3E63A7-AC3F-4E80-BFF8-DCBF1B4ED86B}" destId="{41AC2608-ABEE-4970-ACF2-8BA58F700F94}" srcOrd="1" destOrd="0" parTransId="{0242A0DD-8D1F-471C-89A3-83B414049565}" sibTransId="{659F63C0-982A-485C-A40C-B0FF800E0894}"/>
    <dgm:cxn modelId="{F0191AE3-769F-4A8E-80C7-EAA06A3AF893}" srcId="{E485E8DC-06EB-4A2F-B3BE-28A7E4480C60}" destId="{9A3E63A7-AC3F-4E80-BFF8-DCBF1B4ED86B}" srcOrd="0" destOrd="0" parTransId="{1B3D9E63-F315-4E7F-9C3D-A86E1969B96E}" sibTransId="{452FB2E5-44E9-4804-A55A-41431FA55EF5}"/>
    <dgm:cxn modelId="{5E8C374E-F28D-4D01-B87A-B1357C514335}" srcId="{CC9FB79A-390B-479A-B4CB-9C971CD5F2AF}" destId="{837AED38-98E3-4941-B4ED-668C8EEDC66C}" srcOrd="1" destOrd="0" parTransId="{EE5F4943-DA5C-4CD2-AEF4-1E35875D2013}" sibTransId="{CC2F342C-B787-4CFB-89C6-534E788F57B9}"/>
    <dgm:cxn modelId="{1D7F4EAF-7166-49B5-BC5B-D8F984BEDFAD}" srcId="{CC9FB79A-390B-479A-B4CB-9C971CD5F2AF}" destId="{37561447-AA6A-4D93-82BC-5A2CEF237C00}" srcOrd="0" destOrd="0" parTransId="{434320C5-4468-4869-89CA-8E72FC0A0280}" sibTransId="{937A7B5B-54D6-40F5-936A-4CFA9DC80D68}"/>
    <dgm:cxn modelId="{E74AE16B-9566-4BEB-8F76-343DD2D63255}" type="presOf" srcId="{837AED38-98E3-4941-B4ED-668C8EEDC66C}" destId="{EF95AB61-AF6A-4873-80B7-E249D73FF950}" srcOrd="0" destOrd="1" presId="urn:microsoft.com/office/officeart/2005/8/layout/hList2"/>
    <dgm:cxn modelId="{B729D17D-D0F7-47E5-A131-2775FFB934BC}" type="presOf" srcId="{41AC2608-ABEE-4970-ACF2-8BA58F700F94}" destId="{E120CA3D-E031-4113-8088-C2F4998A2827}" srcOrd="0" destOrd="1" presId="urn:microsoft.com/office/officeart/2005/8/layout/hList2"/>
    <dgm:cxn modelId="{2442E0BF-2168-45B1-B24C-D4390DF195A8}" type="presParOf" srcId="{94D918CF-6F0B-44D1-9218-3259210BB8A1}" destId="{C2AD497A-5BD9-48DF-A2AE-5FF260C1A0EC}" srcOrd="0" destOrd="0" presId="urn:microsoft.com/office/officeart/2005/8/layout/hList2"/>
    <dgm:cxn modelId="{E67E83AE-0C43-4342-AF49-F640EBCE1089}" type="presParOf" srcId="{C2AD497A-5BD9-48DF-A2AE-5FF260C1A0EC}" destId="{E3B7593D-CDFB-42CB-95BD-7F92C7EE150A}" srcOrd="0" destOrd="0" presId="urn:microsoft.com/office/officeart/2005/8/layout/hList2"/>
    <dgm:cxn modelId="{1B2FDB9A-CCD4-478D-8170-97F732F7116A}" type="presParOf" srcId="{C2AD497A-5BD9-48DF-A2AE-5FF260C1A0EC}" destId="{E120CA3D-E031-4113-8088-C2F4998A2827}" srcOrd="1" destOrd="0" presId="urn:microsoft.com/office/officeart/2005/8/layout/hList2"/>
    <dgm:cxn modelId="{34B501FE-8057-4C80-B732-229A88BCEFE9}" type="presParOf" srcId="{C2AD497A-5BD9-48DF-A2AE-5FF260C1A0EC}" destId="{45AF4503-5D4A-4360-945F-7EA19D6856E2}" srcOrd="2" destOrd="0" presId="urn:microsoft.com/office/officeart/2005/8/layout/hList2"/>
    <dgm:cxn modelId="{A6A7CF9F-018F-4942-953E-D39FACC8CDDF}" type="presParOf" srcId="{94D918CF-6F0B-44D1-9218-3259210BB8A1}" destId="{BDB0E563-C422-4EAA-9604-3806557EB5AD}" srcOrd="1" destOrd="0" presId="urn:microsoft.com/office/officeart/2005/8/layout/hList2"/>
    <dgm:cxn modelId="{EED3D8EE-DFD2-4B85-91BD-045658A062E4}" type="presParOf" srcId="{94D918CF-6F0B-44D1-9218-3259210BB8A1}" destId="{7C13C133-B90B-4351-A1DE-070919F390F7}" srcOrd="2" destOrd="0" presId="urn:microsoft.com/office/officeart/2005/8/layout/hList2"/>
    <dgm:cxn modelId="{086BEBBD-F4DD-4F9C-871E-DBB7EC0BA0EA}" type="presParOf" srcId="{7C13C133-B90B-4351-A1DE-070919F390F7}" destId="{79D3ACB0-35E7-43B2-9CB7-B9B650D712F6}" srcOrd="0" destOrd="0" presId="urn:microsoft.com/office/officeart/2005/8/layout/hList2"/>
    <dgm:cxn modelId="{0DE9938F-9C30-4198-AE2E-7658E239FA7F}" type="presParOf" srcId="{7C13C133-B90B-4351-A1DE-070919F390F7}" destId="{EF95AB61-AF6A-4873-80B7-E249D73FF950}" srcOrd="1" destOrd="0" presId="urn:microsoft.com/office/officeart/2005/8/layout/hList2"/>
    <dgm:cxn modelId="{74FB1980-6C26-4917-AB2F-B510C0A6B72B}" type="presParOf" srcId="{7C13C133-B90B-4351-A1DE-070919F390F7}" destId="{1C51605C-D857-4FE6-AF6A-0A74B3965B2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85E8DC-06EB-4A2F-B3BE-28A7E4480C6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E63A7-AC3F-4E80-BFF8-DCBF1B4ED86B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Small F. Banks (10/72)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B3D9E63-F315-4E7F-9C3D-A86E1969B96E}" type="parTrans" cxnId="{F0191AE3-769F-4A8E-80C7-EAA06A3AF893}">
      <dgm:prSet/>
      <dgm:spPr/>
      <dgm:t>
        <a:bodyPr/>
        <a:lstStyle/>
        <a:p>
          <a:endParaRPr lang="en-US"/>
        </a:p>
      </dgm:t>
    </dgm:pt>
    <dgm:pt modelId="{452FB2E5-44E9-4804-A55A-41431FA55EF5}" type="sibTrans" cxnId="{F0191AE3-769F-4A8E-80C7-EAA06A3AF893}">
      <dgm:prSet/>
      <dgm:spPr/>
      <dgm:t>
        <a:bodyPr/>
        <a:lstStyle/>
        <a:p>
          <a:endParaRPr lang="en-US"/>
        </a:p>
      </dgm:t>
    </dgm:pt>
    <dgm:pt modelId="{3CEF8441-6C98-4A28-B21E-DC2B1EC5D62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Au Financiers (Jaipur)</a:t>
          </a:r>
        </a:p>
      </dgm:t>
    </dgm:pt>
    <dgm:pt modelId="{C5B56256-315B-40F2-8F84-1057C3D09A4F}" type="parTrans" cxnId="{F02173CC-929C-4265-8074-ADB33BA0173C}">
      <dgm:prSet/>
      <dgm:spPr/>
      <dgm:t>
        <a:bodyPr/>
        <a:lstStyle/>
        <a:p>
          <a:endParaRPr lang="en-US"/>
        </a:p>
      </dgm:t>
    </dgm:pt>
    <dgm:pt modelId="{9A120F6E-496C-48F5-9225-EB6351B0B734}" type="sibTrans" cxnId="{F02173CC-929C-4265-8074-ADB33BA0173C}">
      <dgm:prSet/>
      <dgm:spPr/>
      <dgm:t>
        <a:bodyPr/>
        <a:lstStyle/>
        <a:p>
          <a:endParaRPr lang="en-US"/>
        </a:p>
      </dgm:t>
    </dgm:pt>
    <dgm:pt modelId="{B7EF229A-5810-4FE3-970E-18A553F4849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Equitas Holdings (Chennai)</a:t>
          </a:r>
        </a:p>
      </dgm:t>
    </dgm:pt>
    <dgm:pt modelId="{DCDC71AC-0297-41DB-82CB-9491B62213A5}" type="parTrans" cxnId="{8691486A-8FA1-4C4A-A4FF-CDC09E30913E}">
      <dgm:prSet/>
      <dgm:spPr/>
      <dgm:t>
        <a:bodyPr/>
        <a:lstStyle/>
        <a:p>
          <a:endParaRPr lang="en-US"/>
        </a:p>
      </dgm:t>
    </dgm:pt>
    <dgm:pt modelId="{00FE3B62-47CB-41AC-A42C-907B856A3095}" type="sibTrans" cxnId="{8691486A-8FA1-4C4A-A4FF-CDC09E30913E}">
      <dgm:prSet/>
      <dgm:spPr/>
      <dgm:t>
        <a:bodyPr/>
        <a:lstStyle/>
        <a:p>
          <a:endParaRPr lang="en-US"/>
        </a:p>
      </dgm:t>
    </dgm:pt>
    <dgm:pt modelId="{FB406859-47D4-41A1-AD62-07DE7A3ED7E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ESAF Microfin (Chennai)</a:t>
          </a:r>
        </a:p>
      </dgm:t>
    </dgm:pt>
    <dgm:pt modelId="{D3B1814B-53FD-4C4B-943C-392D0FAA4FD6}" type="parTrans" cxnId="{424D3F47-7E03-4022-8C14-C2D7090156C1}">
      <dgm:prSet/>
      <dgm:spPr/>
      <dgm:t>
        <a:bodyPr/>
        <a:lstStyle/>
        <a:p>
          <a:endParaRPr lang="en-US"/>
        </a:p>
      </dgm:t>
    </dgm:pt>
    <dgm:pt modelId="{C483C781-FEA4-43D5-B546-D8ADC307E15F}" type="sibTrans" cxnId="{424D3F47-7E03-4022-8C14-C2D7090156C1}">
      <dgm:prSet/>
      <dgm:spPr/>
      <dgm:t>
        <a:bodyPr/>
        <a:lstStyle/>
        <a:p>
          <a:endParaRPr lang="en-US"/>
        </a:p>
      </dgm:t>
    </dgm:pt>
    <dgm:pt modelId="{760B5B40-862F-47BF-9E7B-2A4DF9C6B3E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Janalakshmi Financial Services (Bengaluru)</a:t>
          </a:r>
        </a:p>
      </dgm:t>
    </dgm:pt>
    <dgm:pt modelId="{AF585AF1-20A2-4608-9562-FAFBFC6C1CF8}" type="parTrans" cxnId="{24D63A5C-5011-4CC0-9D15-AFE241D892F0}">
      <dgm:prSet/>
      <dgm:spPr/>
      <dgm:t>
        <a:bodyPr/>
        <a:lstStyle/>
        <a:p>
          <a:endParaRPr lang="en-US"/>
        </a:p>
      </dgm:t>
    </dgm:pt>
    <dgm:pt modelId="{615E3E9B-A092-487A-A193-6C47F445B7AD}" type="sibTrans" cxnId="{24D63A5C-5011-4CC0-9D15-AFE241D892F0}">
      <dgm:prSet/>
      <dgm:spPr/>
      <dgm:t>
        <a:bodyPr/>
        <a:lstStyle/>
        <a:p>
          <a:endParaRPr lang="en-US"/>
        </a:p>
      </dgm:t>
    </dgm:pt>
    <dgm:pt modelId="{7467981E-FB92-4202-8273-6499D6CB883A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RGVN (Northeast) Microfin (Guwahati)</a:t>
          </a:r>
        </a:p>
      </dgm:t>
    </dgm:pt>
    <dgm:pt modelId="{2118A7F2-7A31-44F0-A549-DBEBCCBE3C70}" type="parTrans" cxnId="{593C7EAF-0EB4-4F73-A369-1743F16F5589}">
      <dgm:prSet/>
      <dgm:spPr/>
      <dgm:t>
        <a:bodyPr/>
        <a:lstStyle/>
        <a:p>
          <a:endParaRPr lang="en-US"/>
        </a:p>
      </dgm:t>
    </dgm:pt>
    <dgm:pt modelId="{073D5C4E-BEED-4999-AEFF-5AE372EB67E2}" type="sibTrans" cxnId="{593C7EAF-0EB4-4F73-A369-1743F16F5589}">
      <dgm:prSet/>
      <dgm:spPr/>
      <dgm:t>
        <a:bodyPr/>
        <a:lstStyle/>
        <a:p>
          <a:endParaRPr lang="en-US"/>
        </a:p>
      </dgm:t>
    </dgm:pt>
    <dgm:pt modelId="{48B528DB-7030-4BFE-8D2A-7F536403AF7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Suryoday Microfin (Navi Mumbai)</a:t>
          </a:r>
        </a:p>
      </dgm:t>
    </dgm:pt>
    <dgm:pt modelId="{BC03D19A-620C-49EA-B1B9-73E61C57E4FC}" type="parTrans" cxnId="{D14A7328-1D36-4FB3-B3BF-F33938C36467}">
      <dgm:prSet/>
      <dgm:spPr/>
      <dgm:t>
        <a:bodyPr/>
        <a:lstStyle/>
        <a:p>
          <a:endParaRPr lang="en-US"/>
        </a:p>
      </dgm:t>
    </dgm:pt>
    <dgm:pt modelId="{021E3384-8B75-44EF-8BA2-49B051E33994}" type="sibTrans" cxnId="{D14A7328-1D36-4FB3-B3BF-F33938C36467}">
      <dgm:prSet/>
      <dgm:spPr/>
      <dgm:t>
        <a:bodyPr/>
        <a:lstStyle/>
        <a:p>
          <a:endParaRPr lang="en-US"/>
        </a:p>
      </dgm:t>
    </dgm:pt>
    <dgm:pt modelId="{A9B45350-87EE-4ABD-95CA-42312CAF830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Ujjivan Financial Services (Bengaluru)</a:t>
          </a:r>
        </a:p>
      </dgm:t>
    </dgm:pt>
    <dgm:pt modelId="{585009DB-058E-40CC-96E6-941AE7268538}" type="parTrans" cxnId="{630383A7-A4F3-40D8-BCD4-3D47DE849718}">
      <dgm:prSet/>
      <dgm:spPr/>
      <dgm:t>
        <a:bodyPr/>
        <a:lstStyle/>
        <a:p>
          <a:endParaRPr lang="en-US"/>
        </a:p>
      </dgm:t>
    </dgm:pt>
    <dgm:pt modelId="{B32A9F1C-8B53-4D8A-B8A3-E365D6AB0B29}" type="sibTrans" cxnId="{630383A7-A4F3-40D8-BCD4-3D47DE849718}">
      <dgm:prSet/>
      <dgm:spPr/>
      <dgm:t>
        <a:bodyPr/>
        <a:lstStyle/>
        <a:p>
          <a:endParaRPr lang="en-US"/>
        </a:p>
      </dgm:t>
    </dgm:pt>
    <dgm:pt modelId="{5C905CAA-C229-4D12-B45A-9512D166524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Utkarsh Microfin (Varanasi)</a:t>
          </a:r>
        </a:p>
      </dgm:t>
    </dgm:pt>
    <dgm:pt modelId="{7B00A16F-E965-495F-A2D0-7072FB0A3156}" type="parTrans" cxnId="{943877AF-1C5C-4D8E-8BC0-FEE36DA10282}">
      <dgm:prSet/>
      <dgm:spPr/>
      <dgm:t>
        <a:bodyPr/>
        <a:lstStyle/>
        <a:p>
          <a:endParaRPr lang="en-US"/>
        </a:p>
      </dgm:t>
    </dgm:pt>
    <dgm:pt modelId="{A58ACEB0-3EA9-4E78-B4E3-58A3F2C3340A}" type="sibTrans" cxnId="{943877AF-1C5C-4D8E-8BC0-FEE36DA10282}">
      <dgm:prSet/>
      <dgm:spPr/>
      <dgm:t>
        <a:bodyPr/>
        <a:lstStyle/>
        <a:p>
          <a:endParaRPr lang="en-US"/>
        </a:p>
      </dgm:t>
    </dgm:pt>
    <dgm:pt modelId="{C676FEE7-B0C8-42FD-A517-64B7C1A75B64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Payment Banks (11/41)</a:t>
          </a:r>
        </a:p>
      </dgm:t>
    </dgm:pt>
    <dgm:pt modelId="{0A92657C-C22A-4737-A805-1437CEE4A768}" type="parTrans" cxnId="{539708E0-D792-4CFD-9ACD-23574DAB3385}">
      <dgm:prSet/>
      <dgm:spPr/>
      <dgm:t>
        <a:bodyPr/>
        <a:lstStyle/>
        <a:p>
          <a:endParaRPr lang="en-US"/>
        </a:p>
      </dgm:t>
    </dgm:pt>
    <dgm:pt modelId="{7102EC54-7C89-4DF5-BF3F-BD8925A4E92A}" type="sibTrans" cxnId="{539708E0-D792-4CFD-9ACD-23574DAB3385}">
      <dgm:prSet/>
      <dgm:spPr/>
      <dgm:t>
        <a:bodyPr/>
        <a:lstStyle/>
        <a:p>
          <a:endParaRPr lang="en-US"/>
        </a:p>
      </dgm:t>
    </dgm:pt>
    <dgm:pt modelId="{F56AB451-BC6C-481F-9A5D-B3A14755F44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Department of Posts</a:t>
          </a:r>
        </a:p>
      </dgm:t>
    </dgm:pt>
    <dgm:pt modelId="{4E8C3972-46F0-4977-B82C-FAC5BEBA5BCE}" type="parTrans" cxnId="{6F458EBA-2873-46CA-96C2-291283DE047D}">
      <dgm:prSet/>
      <dgm:spPr/>
      <dgm:t>
        <a:bodyPr/>
        <a:lstStyle/>
        <a:p>
          <a:endParaRPr lang="en-US"/>
        </a:p>
      </dgm:t>
    </dgm:pt>
    <dgm:pt modelId="{946F44C5-54DF-461A-A931-F6D93F65008E}" type="sibTrans" cxnId="{6F458EBA-2873-46CA-96C2-291283DE047D}">
      <dgm:prSet/>
      <dgm:spPr/>
      <dgm:t>
        <a:bodyPr/>
        <a:lstStyle/>
        <a:p>
          <a:endParaRPr lang="en-US"/>
        </a:p>
      </dgm:t>
    </dgm:pt>
    <dgm:pt modelId="{C7073F16-7220-473A-9557-751CE0A5447E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Fino PayTech Ltd (backed by IFC-W.Bank)</a:t>
          </a:r>
        </a:p>
      </dgm:t>
    </dgm:pt>
    <dgm:pt modelId="{01F561E5-8F49-4417-9C2C-6AA0A5A27898}" type="parTrans" cxnId="{76E4B69B-D1C5-4CD5-9DCD-6D3508AE17A5}">
      <dgm:prSet/>
      <dgm:spPr/>
      <dgm:t>
        <a:bodyPr/>
        <a:lstStyle/>
        <a:p>
          <a:endParaRPr lang="en-US"/>
        </a:p>
      </dgm:t>
    </dgm:pt>
    <dgm:pt modelId="{CACD36FE-E1EF-446D-B005-5593C3F840B7}" type="sibTrans" cxnId="{76E4B69B-D1C5-4CD5-9DCD-6D3508AE17A5}">
      <dgm:prSet/>
      <dgm:spPr/>
      <dgm:t>
        <a:bodyPr/>
        <a:lstStyle/>
        <a:p>
          <a:endParaRPr lang="en-US"/>
        </a:p>
      </dgm:t>
    </dgm:pt>
    <dgm:pt modelId="{6CF630E3-3FAE-4177-A746-D323090CD24D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Reliance Industries Ltd (Mukesh+SBI)</a:t>
          </a:r>
        </a:p>
      </dgm:t>
    </dgm:pt>
    <dgm:pt modelId="{A66A1888-21AE-41A7-84AC-97A4C5884EA3}" type="parTrans" cxnId="{09BF2150-7D09-41F9-9A70-C67B990BCF68}">
      <dgm:prSet/>
      <dgm:spPr/>
      <dgm:t>
        <a:bodyPr/>
        <a:lstStyle/>
        <a:p>
          <a:endParaRPr lang="en-US"/>
        </a:p>
      </dgm:t>
    </dgm:pt>
    <dgm:pt modelId="{A4934AFB-98B7-4AFE-B239-D4C8E3AB6C81}" type="sibTrans" cxnId="{09BF2150-7D09-41F9-9A70-C67B990BCF68}">
      <dgm:prSet/>
      <dgm:spPr/>
      <dgm:t>
        <a:bodyPr/>
        <a:lstStyle/>
        <a:p>
          <a:endParaRPr lang="en-US"/>
        </a:p>
      </dgm:t>
    </dgm:pt>
    <dgm:pt modelId="{7E7CB1D2-82E3-4A6C-95A5-06456120C2E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Dilip Shantilal Shanghvi (Sun Pharma)</a:t>
          </a:r>
        </a:p>
      </dgm:t>
    </dgm:pt>
    <dgm:pt modelId="{F52AD8F7-A90D-4349-83BB-A28714F3EAA3}" type="parTrans" cxnId="{5B1116C7-3AD9-49D2-87C3-DE9AB6F6F386}">
      <dgm:prSet/>
      <dgm:spPr/>
      <dgm:t>
        <a:bodyPr/>
        <a:lstStyle/>
        <a:p>
          <a:endParaRPr lang="en-US"/>
        </a:p>
      </dgm:t>
    </dgm:pt>
    <dgm:pt modelId="{BDC9A004-A7E0-463A-B55B-DC233A01AAC7}" type="sibTrans" cxnId="{5B1116C7-3AD9-49D2-87C3-DE9AB6F6F386}">
      <dgm:prSet/>
      <dgm:spPr/>
      <dgm:t>
        <a:bodyPr/>
        <a:lstStyle/>
        <a:p>
          <a:endParaRPr lang="en-US"/>
        </a:p>
      </dgm:t>
    </dgm:pt>
    <dgm:pt modelId="{5E9B81AF-C709-4EB9-B7FF-FB090DCD082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Vijay Shekhar Sharma (Paytm)</a:t>
          </a:r>
        </a:p>
      </dgm:t>
    </dgm:pt>
    <dgm:pt modelId="{BDCC84D7-BD3C-4B5F-9A85-67A54A3D9B95}" type="parTrans" cxnId="{5804139A-6629-4AEE-8A7B-965447958AF8}">
      <dgm:prSet/>
      <dgm:spPr/>
      <dgm:t>
        <a:bodyPr/>
        <a:lstStyle/>
        <a:p>
          <a:endParaRPr lang="en-US"/>
        </a:p>
      </dgm:t>
    </dgm:pt>
    <dgm:pt modelId="{8549CDAC-3AB9-4EAA-8FA1-CADC1F541A1E}" type="sibTrans" cxnId="{5804139A-6629-4AEE-8A7B-965447958AF8}">
      <dgm:prSet/>
      <dgm:spPr/>
      <dgm:t>
        <a:bodyPr/>
        <a:lstStyle/>
        <a:p>
          <a:endParaRPr lang="en-US"/>
        </a:p>
      </dgm:t>
    </dgm:pt>
    <dgm:pt modelId="{854D0812-139E-4AC2-A465-1F69219976B9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Vodafone m-pesa (tied with ICICI)</a:t>
          </a:r>
        </a:p>
      </dgm:t>
    </dgm:pt>
    <dgm:pt modelId="{ACB6CDF5-C96A-480A-920B-6F1979D8419E}" type="parTrans" cxnId="{49AE4F52-2298-43ED-8668-9329FBEF184A}">
      <dgm:prSet/>
      <dgm:spPr/>
      <dgm:t>
        <a:bodyPr/>
        <a:lstStyle/>
        <a:p>
          <a:endParaRPr lang="en-US"/>
        </a:p>
      </dgm:t>
    </dgm:pt>
    <dgm:pt modelId="{DDE5E96A-AF7E-4719-9083-7AAF556AD67E}" type="sibTrans" cxnId="{49AE4F52-2298-43ED-8668-9329FBEF184A}">
      <dgm:prSet/>
      <dgm:spPr/>
      <dgm:t>
        <a:bodyPr/>
        <a:lstStyle/>
        <a:p>
          <a:endParaRPr lang="en-US"/>
        </a:p>
      </dgm:t>
    </dgm:pt>
    <dgm:pt modelId="{27B6F82C-9C0E-4F6A-959B-665AF5255A5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Aditya Birla Nuvo Ltd (with IDEA)</a:t>
          </a:r>
        </a:p>
      </dgm:t>
    </dgm:pt>
    <dgm:pt modelId="{B022E1A9-2C83-4719-B79A-FCA3F814A0A2}" type="parTrans" cxnId="{B907DF94-E914-4388-B716-4F56AA540F5A}">
      <dgm:prSet/>
      <dgm:spPr/>
      <dgm:t>
        <a:bodyPr/>
        <a:lstStyle/>
        <a:p>
          <a:endParaRPr lang="en-US"/>
        </a:p>
      </dgm:t>
    </dgm:pt>
    <dgm:pt modelId="{03362BA9-2FD2-475D-8862-65C5CBC067E3}" type="sibTrans" cxnId="{B907DF94-E914-4388-B716-4F56AA540F5A}">
      <dgm:prSet/>
      <dgm:spPr/>
      <dgm:t>
        <a:bodyPr/>
        <a:lstStyle/>
        <a:p>
          <a:endParaRPr lang="en-US"/>
        </a:p>
      </dgm:t>
    </dgm:pt>
    <dgm:pt modelId="{1B6F0D4B-4475-451E-A6CD-D529E94DD789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Tech Mahindra Ltd</a:t>
          </a:r>
        </a:p>
      </dgm:t>
    </dgm:pt>
    <dgm:pt modelId="{A2FE3B14-8FD0-4A47-BE6B-74944666E4A6}" type="parTrans" cxnId="{0E0BFF27-AAEC-4C9D-A910-FC4852312F93}">
      <dgm:prSet/>
      <dgm:spPr/>
      <dgm:t>
        <a:bodyPr/>
        <a:lstStyle/>
        <a:p>
          <a:endParaRPr lang="en-US"/>
        </a:p>
      </dgm:t>
    </dgm:pt>
    <dgm:pt modelId="{B0A242D8-4BE9-4625-9B56-AF24DC2A3747}" type="sibTrans" cxnId="{0E0BFF27-AAEC-4C9D-A910-FC4852312F93}">
      <dgm:prSet/>
      <dgm:spPr/>
      <dgm:t>
        <a:bodyPr/>
        <a:lstStyle/>
        <a:p>
          <a:endParaRPr lang="en-US"/>
        </a:p>
      </dgm:t>
    </dgm:pt>
    <dgm:pt modelId="{FC9F0695-B07C-449E-81C4-09B50C589FD9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Airtel M Commerce Services Ltd (with Kotak Mahindra Bank)</a:t>
          </a:r>
        </a:p>
      </dgm:t>
    </dgm:pt>
    <dgm:pt modelId="{D76D9C3D-AC59-46D1-A7EF-BAABFD7CB2C6}" type="parTrans" cxnId="{3BDEA7D7-0DE0-4563-B4C0-23E1EF9A59D4}">
      <dgm:prSet/>
      <dgm:spPr/>
      <dgm:t>
        <a:bodyPr/>
        <a:lstStyle/>
        <a:p>
          <a:endParaRPr lang="en-US"/>
        </a:p>
      </dgm:t>
    </dgm:pt>
    <dgm:pt modelId="{6AD1E45F-B19C-4D8E-95F4-FD1ED5140C35}" type="sibTrans" cxnId="{3BDEA7D7-0DE0-4563-B4C0-23E1EF9A59D4}">
      <dgm:prSet/>
      <dgm:spPr/>
      <dgm:t>
        <a:bodyPr/>
        <a:lstStyle/>
        <a:p>
          <a:endParaRPr lang="en-US"/>
        </a:p>
      </dgm:t>
    </dgm:pt>
    <dgm:pt modelId="{0F28A96F-B12D-4A57-B4DE-2A08241D3CC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Cholamandalam Distri. Services Ltd</a:t>
          </a:r>
        </a:p>
      </dgm:t>
    </dgm:pt>
    <dgm:pt modelId="{ED3FCD8C-8DBE-4F51-9395-D954912874AF}" type="parTrans" cxnId="{005D79FE-D54E-4205-83DD-EBF3298D4ED1}">
      <dgm:prSet/>
      <dgm:spPr/>
      <dgm:t>
        <a:bodyPr/>
        <a:lstStyle/>
        <a:p>
          <a:endParaRPr lang="en-US"/>
        </a:p>
      </dgm:t>
    </dgm:pt>
    <dgm:pt modelId="{08D47BB5-7005-4053-92D6-7B2D44320256}" type="sibTrans" cxnId="{005D79FE-D54E-4205-83DD-EBF3298D4ED1}">
      <dgm:prSet/>
      <dgm:spPr/>
      <dgm:t>
        <a:bodyPr/>
        <a:lstStyle/>
        <a:p>
          <a:endParaRPr lang="en-US"/>
        </a:p>
      </dgm:t>
    </dgm:pt>
    <dgm:pt modelId="{4F5FB1B8-14B0-4F62-991C-6F21F518EBB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National Securities Depository Ltd</a:t>
          </a:r>
        </a:p>
      </dgm:t>
    </dgm:pt>
    <dgm:pt modelId="{881DFE06-1E4C-4B0A-A775-818A6360C006}" type="parTrans" cxnId="{C0307BA3-80D7-408C-9540-DED3FD0B1791}">
      <dgm:prSet/>
      <dgm:spPr/>
      <dgm:t>
        <a:bodyPr/>
        <a:lstStyle/>
        <a:p>
          <a:endParaRPr lang="en-US"/>
        </a:p>
      </dgm:t>
    </dgm:pt>
    <dgm:pt modelId="{9E92A6A8-B92F-4671-97E1-7DF5CFCF2313}" type="sibTrans" cxnId="{C0307BA3-80D7-408C-9540-DED3FD0B1791}">
      <dgm:prSet/>
      <dgm:spPr/>
      <dgm:t>
        <a:bodyPr/>
        <a:lstStyle/>
        <a:p>
          <a:endParaRPr lang="en-US"/>
        </a:p>
      </dgm:t>
    </dgm:pt>
    <dgm:pt modelId="{A0051957-7DDA-4CDF-997C-B3DA6490731C}">
      <dgm:prSet/>
      <dgm:spPr/>
      <dgm:t>
        <a:bodyPr/>
        <a:lstStyle/>
        <a:p>
          <a:r>
            <a:rPr lang="en-US" u="sng" dirty="0">
              <a:latin typeface="Franklin Gothic Medium Cond" panose="020B0606030402020204" pitchFamily="34" charset="0"/>
            </a:rPr>
            <a:t>Capital Local Area Bank (Jalandhar)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EB9F997-4AF5-4285-861C-6DF318C5E770}" type="parTrans" cxnId="{C36C39E9-DFD1-43BC-B9F3-400AF53F057D}">
      <dgm:prSet/>
      <dgm:spPr/>
    </dgm:pt>
    <dgm:pt modelId="{2973DBA3-9DB0-4FDB-9E74-FFE67BE1ED74}" type="sibTrans" cxnId="{C36C39E9-DFD1-43BC-B9F3-400AF53F057D}">
      <dgm:prSet/>
      <dgm:spPr/>
    </dgm:pt>
    <dgm:pt modelId="{019631D9-0DA6-45C9-AD42-9C2321582321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Disha </a:t>
          </a:r>
          <a:r>
            <a:rPr lang="en-US" dirty="0" err="1">
              <a:latin typeface="Franklin Gothic Medium Cond" panose="020B0606030402020204" pitchFamily="34" charset="0"/>
            </a:rPr>
            <a:t>Microfin</a:t>
          </a:r>
          <a:r>
            <a:rPr lang="en-US" dirty="0">
              <a:latin typeface="Franklin Gothic Medium Cond" panose="020B0606030402020204" pitchFamily="34" charset="0"/>
            </a:rPr>
            <a:t> (Ahmedabad)</a:t>
          </a:r>
        </a:p>
      </dgm:t>
    </dgm:pt>
    <dgm:pt modelId="{6A31F5E3-EADC-4974-B7AE-1CEDA143AA38}" type="parTrans" cxnId="{92114245-5587-48DE-9A46-14261DD4DA06}">
      <dgm:prSet/>
      <dgm:spPr/>
    </dgm:pt>
    <dgm:pt modelId="{2EE1BE87-6BFF-40B1-84F4-E36E691910C8}" type="sibTrans" cxnId="{92114245-5587-48DE-9A46-14261DD4DA06}">
      <dgm:prSet/>
      <dgm:spPr/>
    </dgm:pt>
    <dgm:pt modelId="{94D918CF-6F0B-44D1-9218-3259210BB8A1}" type="pres">
      <dgm:prSet presAssocID="{E485E8DC-06EB-4A2F-B3BE-28A7E4480C60}" presName="linearFlow" presStyleCnt="0">
        <dgm:presLayoutVars>
          <dgm:dir/>
          <dgm:animLvl val="lvl"/>
          <dgm:resizeHandles/>
        </dgm:presLayoutVars>
      </dgm:prSet>
      <dgm:spPr/>
    </dgm:pt>
    <dgm:pt modelId="{C2AD497A-5BD9-48DF-A2AE-5FF260C1A0EC}" type="pres">
      <dgm:prSet presAssocID="{9A3E63A7-AC3F-4E80-BFF8-DCBF1B4ED86B}" presName="compositeNode" presStyleCnt="0">
        <dgm:presLayoutVars>
          <dgm:bulletEnabled val="1"/>
        </dgm:presLayoutVars>
      </dgm:prSet>
      <dgm:spPr/>
    </dgm:pt>
    <dgm:pt modelId="{E3B7593D-CDFB-42CB-95BD-7F92C7EE150A}" type="pres">
      <dgm:prSet presAssocID="{9A3E63A7-AC3F-4E80-BFF8-DCBF1B4ED86B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20CA3D-E031-4113-8088-C2F4998A2827}" type="pres">
      <dgm:prSet presAssocID="{9A3E63A7-AC3F-4E80-BFF8-DCBF1B4ED86B}" presName="childNode" presStyleLbl="node1" presStyleIdx="0" presStyleCnt="2">
        <dgm:presLayoutVars>
          <dgm:bulletEnabled val="1"/>
        </dgm:presLayoutVars>
      </dgm:prSet>
      <dgm:spPr/>
    </dgm:pt>
    <dgm:pt modelId="{45AF4503-5D4A-4360-945F-7EA19D6856E2}" type="pres">
      <dgm:prSet presAssocID="{9A3E63A7-AC3F-4E80-BFF8-DCBF1B4ED86B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BDB0E563-C422-4EAA-9604-3806557EB5AD}" type="pres">
      <dgm:prSet presAssocID="{452FB2E5-44E9-4804-A55A-41431FA55EF5}" presName="sibTrans" presStyleCnt="0"/>
      <dgm:spPr/>
    </dgm:pt>
    <dgm:pt modelId="{7596DD66-58C3-4A6A-A3C9-25F98F218813}" type="pres">
      <dgm:prSet presAssocID="{C676FEE7-B0C8-42FD-A517-64B7C1A75B64}" presName="compositeNode" presStyleCnt="0">
        <dgm:presLayoutVars>
          <dgm:bulletEnabled val="1"/>
        </dgm:presLayoutVars>
      </dgm:prSet>
      <dgm:spPr/>
    </dgm:pt>
    <dgm:pt modelId="{E612F469-360E-45C6-BBE6-BB1880648A7B}" type="pres">
      <dgm:prSet presAssocID="{C676FEE7-B0C8-42FD-A517-64B7C1A75B64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8BA2A45-36AB-44BB-8948-A1DC5F299CB6}" type="pres">
      <dgm:prSet presAssocID="{C676FEE7-B0C8-42FD-A517-64B7C1A75B64}" presName="childNode" presStyleLbl="node1" presStyleIdx="1" presStyleCnt="2">
        <dgm:presLayoutVars>
          <dgm:bulletEnabled val="1"/>
        </dgm:presLayoutVars>
      </dgm:prSet>
      <dgm:spPr/>
    </dgm:pt>
    <dgm:pt modelId="{5CA9C3FB-9301-453F-ADBA-1DC2F5D783A4}" type="pres">
      <dgm:prSet presAssocID="{C676FEE7-B0C8-42FD-A517-64B7C1A75B64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FA474BEF-6A2E-40DE-B09E-428597125ECC}" type="presOf" srcId="{A9B45350-87EE-4ABD-95CA-42312CAF8305}" destId="{E120CA3D-E031-4113-8088-C2F4998A2827}" srcOrd="0" destOrd="8" presId="urn:microsoft.com/office/officeart/2005/8/layout/hList2"/>
    <dgm:cxn modelId="{24ED9CDD-1CFD-4C3D-AAB2-D846F1F792B7}" type="presOf" srcId="{FC9F0695-B07C-449E-81C4-09B50C589FD9}" destId="{18BA2A45-36AB-44BB-8948-A1DC5F299CB6}" srcOrd="0" destOrd="8" presId="urn:microsoft.com/office/officeart/2005/8/layout/hList2"/>
    <dgm:cxn modelId="{593C7EAF-0EB4-4F73-A369-1743F16F5589}" srcId="{9A3E63A7-AC3F-4E80-BFF8-DCBF1B4ED86B}" destId="{7467981E-FB92-4202-8273-6499D6CB883A}" srcOrd="6" destOrd="0" parTransId="{2118A7F2-7A31-44F0-A549-DBEBCCBE3C70}" sibTransId="{073D5C4E-BEED-4999-AEFF-5AE372EB67E2}"/>
    <dgm:cxn modelId="{F0191AE3-769F-4A8E-80C7-EAA06A3AF893}" srcId="{E485E8DC-06EB-4A2F-B3BE-28A7E4480C60}" destId="{9A3E63A7-AC3F-4E80-BFF8-DCBF1B4ED86B}" srcOrd="0" destOrd="0" parTransId="{1B3D9E63-F315-4E7F-9C3D-A86E1969B96E}" sibTransId="{452FB2E5-44E9-4804-A55A-41431FA55EF5}"/>
    <dgm:cxn modelId="{D14A7328-1D36-4FB3-B3BF-F33938C36467}" srcId="{9A3E63A7-AC3F-4E80-BFF8-DCBF1B4ED86B}" destId="{48B528DB-7030-4BFE-8D2A-7F536403AF72}" srcOrd="7" destOrd="0" parTransId="{BC03D19A-620C-49EA-B1B9-73E61C57E4FC}" sibTransId="{021E3384-8B75-44EF-8BA2-49B051E33994}"/>
    <dgm:cxn modelId="{88AA676A-F07A-4BAD-AE72-37643C741C0F}" type="presOf" srcId="{A0051957-7DDA-4CDF-997C-B3DA6490731C}" destId="{E120CA3D-E031-4113-8088-C2F4998A2827}" srcOrd="0" destOrd="0" presId="urn:microsoft.com/office/officeart/2005/8/layout/hList2"/>
    <dgm:cxn modelId="{5B1116C7-3AD9-49D2-87C3-DE9AB6F6F386}" srcId="{C676FEE7-B0C8-42FD-A517-64B7C1A75B64}" destId="{7E7CB1D2-82E3-4A6C-95A5-06456120C2E1}" srcOrd="3" destOrd="0" parTransId="{F52AD8F7-A90D-4349-83BB-A28714F3EAA3}" sibTransId="{BDC9A004-A7E0-463A-B55B-DC233A01AAC7}"/>
    <dgm:cxn modelId="{539708E0-D792-4CFD-9ACD-23574DAB3385}" srcId="{E485E8DC-06EB-4A2F-B3BE-28A7E4480C60}" destId="{C676FEE7-B0C8-42FD-A517-64B7C1A75B64}" srcOrd="1" destOrd="0" parTransId="{0A92657C-C22A-4737-A805-1437CEE4A768}" sibTransId="{7102EC54-7C89-4DF5-BF3F-BD8925A4E92A}"/>
    <dgm:cxn modelId="{C6D56984-2BC1-43B8-876D-F71BA99E68B5}" type="presOf" srcId="{B7EF229A-5810-4FE3-970E-18A553F48495}" destId="{E120CA3D-E031-4113-8088-C2F4998A2827}" srcOrd="0" destOrd="3" presId="urn:microsoft.com/office/officeart/2005/8/layout/hList2"/>
    <dgm:cxn modelId="{6F458EBA-2873-46CA-96C2-291283DE047D}" srcId="{C676FEE7-B0C8-42FD-A517-64B7C1A75B64}" destId="{F56AB451-BC6C-481F-9A5D-B3A14755F440}" srcOrd="0" destOrd="0" parTransId="{4E8C3972-46F0-4977-B82C-FAC5BEBA5BCE}" sibTransId="{946F44C5-54DF-461A-A931-F6D93F65008E}"/>
    <dgm:cxn modelId="{2275C9C8-ADB1-48A1-8FBB-BCCBA2DCADE7}" type="presOf" srcId="{4F5FB1B8-14B0-4F62-991C-6F21F518EBB7}" destId="{18BA2A45-36AB-44BB-8948-A1DC5F299CB6}" srcOrd="0" destOrd="10" presId="urn:microsoft.com/office/officeart/2005/8/layout/hList2"/>
    <dgm:cxn modelId="{B6B310A7-43B5-41AE-85BC-C8ADD6C72716}" type="presOf" srcId="{FB406859-47D4-41A1-AD62-07DE7A3ED7E5}" destId="{E120CA3D-E031-4113-8088-C2F4998A2827}" srcOrd="0" destOrd="4" presId="urn:microsoft.com/office/officeart/2005/8/layout/hList2"/>
    <dgm:cxn modelId="{9202237D-BBBA-405B-86BD-07903744A801}" type="presOf" srcId="{5C905CAA-C229-4D12-B45A-9512D1665240}" destId="{E120CA3D-E031-4113-8088-C2F4998A2827}" srcOrd="0" destOrd="9" presId="urn:microsoft.com/office/officeart/2005/8/layout/hList2"/>
    <dgm:cxn modelId="{424D3F47-7E03-4022-8C14-C2D7090156C1}" srcId="{9A3E63A7-AC3F-4E80-BFF8-DCBF1B4ED86B}" destId="{FB406859-47D4-41A1-AD62-07DE7A3ED7E5}" srcOrd="4" destOrd="0" parTransId="{D3B1814B-53FD-4C4B-943C-392D0FAA4FD6}" sibTransId="{C483C781-FEA4-43D5-B546-D8ADC307E15F}"/>
    <dgm:cxn modelId="{D0554CCA-9995-41BF-804C-080A92C5B2F4}" type="presOf" srcId="{5E9B81AF-C709-4EB9-B7FF-FB090DCD082F}" destId="{18BA2A45-36AB-44BB-8948-A1DC5F299CB6}" srcOrd="0" destOrd="4" presId="urn:microsoft.com/office/officeart/2005/8/layout/hList2"/>
    <dgm:cxn modelId="{D96E464D-A7E3-4EF2-827B-BC0313ABD9F6}" type="presOf" srcId="{854D0812-139E-4AC2-A465-1F69219976B9}" destId="{18BA2A45-36AB-44BB-8948-A1DC5F299CB6}" srcOrd="0" destOrd="5" presId="urn:microsoft.com/office/officeart/2005/8/layout/hList2"/>
    <dgm:cxn modelId="{4BAD7E26-B1D9-4BF0-9C64-AD01195AA28A}" type="presOf" srcId="{48B528DB-7030-4BFE-8D2A-7F536403AF72}" destId="{E120CA3D-E031-4113-8088-C2F4998A2827}" srcOrd="0" destOrd="7" presId="urn:microsoft.com/office/officeart/2005/8/layout/hList2"/>
    <dgm:cxn modelId="{76E4B69B-D1C5-4CD5-9DCD-6D3508AE17A5}" srcId="{C676FEE7-B0C8-42FD-A517-64B7C1A75B64}" destId="{C7073F16-7220-473A-9557-751CE0A5447E}" srcOrd="1" destOrd="0" parTransId="{01F561E5-8F49-4417-9C2C-6AA0A5A27898}" sibTransId="{CACD36FE-E1EF-446D-B005-5593C3F840B7}"/>
    <dgm:cxn modelId="{5EA773D3-51B3-4F94-89DC-D59F19D7D0CC}" type="presOf" srcId="{9A3E63A7-AC3F-4E80-BFF8-DCBF1B4ED86B}" destId="{45AF4503-5D4A-4360-945F-7EA19D6856E2}" srcOrd="0" destOrd="0" presId="urn:microsoft.com/office/officeart/2005/8/layout/hList2"/>
    <dgm:cxn modelId="{5538FFA3-294E-4C4C-B0BF-E67FA80CBD63}" type="presOf" srcId="{E485E8DC-06EB-4A2F-B3BE-28A7E4480C60}" destId="{94D918CF-6F0B-44D1-9218-3259210BB8A1}" srcOrd="0" destOrd="0" presId="urn:microsoft.com/office/officeart/2005/8/layout/hList2"/>
    <dgm:cxn modelId="{09BF2150-7D09-41F9-9A70-C67B990BCF68}" srcId="{C676FEE7-B0C8-42FD-A517-64B7C1A75B64}" destId="{6CF630E3-3FAE-4177-A746-D323090CD24D}" srcOrd="2" destOrd="0" parTransId="{A66A1888-21AE-41A7-84AC-97A4C5884EA3}" sibTransId="{A4934AFB-98B7-4AFE-B239-D4C8E3AB6C81}"/>
    <dgm:cxn modelId="{7FCE1CDF-2E46-4881-BB0B-BA7426790D18}" type="presOf" srcId="{6CF630E3-3FAE-4177-A746-D323090CD24D}" destId="{18BA2A45-36AB-44BB-8948-A1DC5F299CB6}" srcOrd="0" destOrd="2" presId="urn:microsoft.com/office/officeart/2005/8/layout/hList2"/>
    <dgm:cxn modelId="{B907DF94-E914-4388-B716-4F56AA540F5A}" srcId="{C676FEE7-B0C8-42FD-A517-64B7C1A75B64}" destId="{27B6F82C-9C0E-4F6A-959B-665AF5255A50}" srcOrd="6" destOrd="0" parTransId="{B022E1A9-2C83-4719-B79A-FCA3F814A0A2}" sibTransId="{03362BA9-2FD2-475D-8862-65C5CBC067E3}"/>
    <dgm:cxn modelId="{7D522E98-1912-4556-B4AE-D22D99A29F68}" type="presOf" srcId="{7E7CB1D2-82E3-4A6C-95A5-06456120C2E1}" destId="{18BA2A45-36AB-44BB-8948-A1DC5F299CB6}" srcOrd="0" destOrd="3" presId="urn:microsoft.com/office/officeart/2005/8/layout/hList2"/>
    <dgm:cxn modelId="{0EDA7F02-A13A-490D-B510-3A047F555CC0}" type="presOf" srcId="{019631D9-0DA6-45C9-AD42-9C2321582321}" destId="{E120CA3D-E031-4113-8088-C2F4998A2827}" srcOrd="0" destOrd="1" presId="urn:microsoft.com/office/officeart/2005/8/layout/hList2"/>
    <dgm:cxn modelId="{5602E192-9A4C-4520-9022-62B496611992}" type="presOf" srcId="{3CEF8441-6C98-4A28-B21E-DC2B1EC5D621}" destId="{E120CA3D-E031-4113-8088-C2F4998A2827}" srcOrd="0" destOrd="2" presId="urn:microsoft.com/office/officeart/2005/8/layout/hList2"/>
    <dgm:cxn modelId="{C0307BA3-80D7-408C-9540-DED3FD0B1791}" srcId="{C676FEE7-B0C8-42FD-A517-64B7C1A75B64}" destId="{4F5FB1B8-14B0-4F62-991C-6F21F518EBB7}" srcOrd="10" destOrd="0" parTransId="{881DFE06-1E4C-4B0A-A775-818A6360C006}" sibTransId="{9E92A6A8-B92F-4671-97E1-7DF5CFCF2313}"/>
    <dgm:cxn modelId="{C36C39E9-DFD1-43BC-B9F3-400AF53F057D}" srcId="{9A3E63A7-AC3F-4E80-BFF8-DCBF1B4ED86B}" destId="{A0051957-7DDA-4CDF-997C-B3DA6490731C}" srcOrd="0" destOrd="0" parTransId="{CEB9F997-4AF5-4285-861C-6DF318C5E770}" sibTransId="{2973DBA3-9DB0-4FDB-9E74-FFE67BE1ED74}"/>
    <dgm:cxn modelId="{630383A7-A4F3-40D8-BCD4-3D47DE849718}" srcId="{9A3E63A7-AC3F-4E80-BFF8-DCBF1B4ED86B}" destId="{A9B45350-87EE-4ABD-95CA-42312CAF8305}" srcOrd="8" destOrd="0" parTransId="{585009DB-058E-40CC-96E6-941AE7268538}" sibTransId="{B32A9F1C-8B53-4D8A-B8A3-E365D6AB0B29}"/>
    <dgm:cxn modelId="{8691486A-8FA1-4C4A-A4FF-CDC09E30913E}" srcId="{9A3E63A7-AC3F-4E80-BFF8-DCBF1B4ED86B}" destId="{B7EF229A-5810-4FE3-970E-18A553F48495}" srcOrd="3" destOrd="0" parTransId="{DCDC71AC-0297-41DB-82CB-9491B62213A5}" sibTransId="{00FE3B62-47CB-41AC-A42C-907B856A3095}"/>
    <dgm:cxn modelId="{EBBAB294-75FF-43E0-BBE1-BFBCC1985E3C}" type="presOf" srcId="{7467981E-FB92-4202-8273-6499D6CB883A}" destId="{E120CA3D-E031-4113-8088-C2F4998A2827}" srcOrd="0" destOrd="6" presId="urn:microsoft.com/office/officeart/2005/8/layout/hList2"/>
    <dgm:cxn modelId="{60CAEEBB-4355-4E92-B6FE-475EF883076A}" type="presOf" srcId="{27B6F82C-9C0E-4F6A-959B-665AF5255A50}" destId="{18BA2A45-36AB-44BB-8948-A1DC5F299CB6}" srcOrd="0" destOrd="6" presId="urn:microsoft.com/office/officeart/2005/8/layout/hList2"/>
    <dgm:cxn modelId="{5804139A-6629-4AEE-8A7B-965447958AF8}" srcId="{C676FEE7-B0C8-42FD-A517-64B7C1A75B64}" destId="{5E9B81AF-C709-4EB9-B7FF-FB090DCD082F}" srcOrd="4" destOrd="0" parTransId="{BDCC84D7-BD3C-4B5F-9A85-67A54A3D9B95}" sibTransId="{8549CDAC-3AB9-4EAA-8FA1-CADC1F541A1E}"/>
    <dgm:cxn modelId="{3BDEA7D7-0DE0-4563-B4C0-23E1EF9A59D4}" srcId="{C676FEE7-B0C8-42FD-A517-64B7C1A75B64}" destId="{FC9F0695-B07C-449E-81C4-09B50C589FD9}" srcOrd="8" destOrd="0" parTransId="{D76D9C3D-AC59-46D1-A7EF-BAABFD7CB2C6}" sibTransId="{6AD1E45F-B19C-4D8E-95F4-FD1ED5140C35}"/>
    <dgm:cxn modelId="{80B82474-0766-4052-BCC2-EA9338A815B0}" type="presOf" srcId="{0F28A96F-B12D-4A57-B4DE-2A08241D3CC0}" destId="{18BA2A45-36AB-44BB-8948-A1DC5F299CB6}" srcOrd="0" destOrd="9" presId="urn:microsoft.com/office/officeart/2005/8/layout/hList2"/>
    <dgm:cxn modelId="{005D79FE-D54E-4205-83DD-EBF3298D4ED1}" srcId="{C676FEE7-B0C8-42FD-A517-64B7C1A75B64}" destId="{0F28A96F-B12D-4A57-B4DE-2A08241D3CC0}" srcOrd="9" destOrd="0" parTransId="{ED3FCD8C-8DBE-4F51-9395-D954912874AF}" sibTransId="{08D47BB5-7005-4053-92D6-7B2D44320256}"/>
    <dgm:cxn modelId="{943877AF-1C5C-4D8E-8BC0-FEE36DA10282}" srcId="{9A3E63A7-AC3F-4E80-BFF8-DCBF1B4ED86B}" destId="{5C905CAA-C229-4D12-B45A-9512D1665240}" srcOrd="9" destOrd="0" parTransId="{7B00A16F-E965-495F-A2D0-7072FB0A3156}" sibTransId="{A58ACEB0-3EA9-4E78-B4E3-58A3F2C3340A}"/>
    <dgm:cxn modelId="{76FEB6AF-08D4-4F6B-B151-E27485A7981A}" type="presOf" srcId="{F56AB451-BC6C-481F-9A5D-B3A14755F440}" destId="{18BA2A45-36AB-44BB-8948-A1DC5F299CB6}" srcOrd="0" destOrd="0" presId="urn:microsoft.com/office/officeart/2005/8/layout/hList2"/>
    <dgm:cxn modelId="{D916488F-78E4-4F93-8093-951FB23AB390}" type="presOf" srcId="{1B6F0D4B-4475-451E-A6CD-D529E94DD789}" destId="{18BA2A45-36AB-44BB-8948-A1DC5F299CB6}" srcOrd="0" destOrd="7" presId="urn:microsoft.com/office/officeart/2005/8/layout/hList2"/>
    <dgm:cxn modelId="{24D63A5C-5011-4CC0-9D15-AFE241D892F0}" srcId="{9A3E63A7-AC3F-4E80-BFF8-DCBF1B4ED86B}" destId="{760B5B40-862F-47BF-9E7B-2A4DF9C6B3EF}" srcOrd="5" destOrd="0" parTransId="{AF585AF1-20A2-4608-9562-FAFBFC6C1CF8}" sibTransId="{615E3E9B-A092-487A-A193-6C47F445B7AD}"/>
    <dgm:cxn modelId="{0E0BFF27-AAEC-4C9D-A910-FC4852312F93}" srcId="{C676FEE7-B0C8-42FD-A517-64B7C1A75B64}" destId="{1B6F0D4B-4475-451E-A6CD-D529E94DD789}" srcOrd="7" destOrd="0" parTransId="{A2FE3B14-8FD0-4A47-BE6B-74944666E4A6}" sibTransId="{B0A242D8-4BE9-4625-9B56-AF24DC2A3747}"/>
    <dgm:cxn modelId="{FF128208-5E9D-4EE0-A908-D6F32C66DC12}" type="presOf" srcId="{C676FEE7-B0C8-42FD-A517-64B7C1A75B64}" destId="{5CA9C3FB-9301-453F-ADBA-1DC2F5D783A4}" srcOrd="0" destOrd="0" presId="urn:microsoft.com/office/officeart/2005/8/layout/hList2"/>
    <dgm:cxn modelId="{F85B6298-0CA6-485E-ADA8-8DC594E81023}" type="presOf" srcId="{C7073F16-7220-473A-9557-751CE0A5447E}" destId="{18BA2A45-36AB-44BB-8948-A1DC5F299CB6}" srcOrd="0" destOrd="1" presId="urn:microsoft.com/office/officeart/2005/8/layout/hList2"/>
    <dgm:cxn modelId="{92114245-5587-48DE-9A46-14261DD4DA06}" srcId="{9A3E63A7-AC3F-4E80-BFF8-DCBF1B4ED86B}" destId="{019631D9-0DA6-45C9-AD42-9C2321582321}" srcOrd="1" destOrd="0" parTransId="{6A31F5E3-EADC-4974-B7AE-1CEDA143AA38}" sibTransId="{2EE1BE87-6BFF-40B1-84F4-E36E691910C8}"/>
    <dgm:cxn modelId="{16EEFD33-507B-4FC1-ADF3-64C8FCD46D15}" type="presOf" srcId="{760B5B40-862F-47BF-9E7B-2A4DF9C6B3EF}" destId="{E120CA3D-E031-4113-8088-C2F4998A2827}" srcOrd="0" destOrd="5" presId="urn:microsoft.com/office/officeart/2005/8/layout/hList2"/>
    <dgm:cxn modelId="{F02173CC-929C-4265-8074-ADB33BA0173C}" srcId="{9A3E63A7-AC3F-4E80-BFF8-DCBF1B4ED86B}" destId="{3CEF8441-6C98-4A28-B21E-DC2B1EC5D621}" srcOrd="2" destOrd="0" parTransId="{C5B56256-315B-40F2-8F84-1057C3D09A4F}" sibTransId="{9A120F6E-496C-48F5-9225-EB6351B0B734}"/>
    <dgm:cxn modelId="{49AE4F52-2298-43ED-8668-9329FBEF184A}" srcId="{C676FEE7-B0C8-42FD-A517-64B7C1A75B64}" destId="{854D0812-139E-4AC2-A465-1F69219976B9}" srcOrd="5" destOrd="0" parTransId="{ACB6CDF5-C96A-480A-920B-6F1979D8419E}" sibTransId="{DDE5E96A-AF7E-4719-9083-7AAF556AD67E}"/>
    <dgm:cxn modelId="{2442E0BF-2168-45B1-B24C-D4390DF195A8}" type="presParOf" srcId="{94D918CF-6F0B-44D1-9218-3259210BB8A1}" destId="{C2AD497A-5BD9-48DF-A2AE-5FF260C1A0EC}" srcOrd="0" destOrd="0" presId="urn:microsoft.com/office/officeart/2005/8/layout/hList2"/>
    <dgm:cxn modelId="{E67E83AE-0C43-4342-AF49-F640EBCE1089}" type="presParOf" srcId="{C2AD497A-5BD9-48DF-A2AE-5FF260C1A0EC}" destId="{E3B7593D-CDFB-42CB-95BD-7F92C7EE150A}" srcOrd="0" destOrd="0" presId="urn:microsoft.com/office/officeart/2005/8/layout/hList2"/>
    <dgm:cxn modelId="{1B2FDB9A-CCD4-478D-8170-97F732F7116A}" type="presParOf" srcId="{C2AD497A-5BD9-48DF-A2AE-5FF260C1A0EC}" destId="{E120CA3D-E031-4113-8088-C2F4998A2827}" srcOrd="1" destOrd="0" presId="urn:microsoft.com/office/officeart/2005/8/layout/hList2"/>
    <dgm:cxn modelId="{34B501FE-8057-4C80-B732-229A88BCEFE9}" type="presParOf" srcId="{C2AD497A-5BD9-48DF-A2AE-5FF260C1A0EC}" destId="{45AF4503-5D4A-4360-945F-7EA19D6856E2}" srcOrd="2" destOrd="0" presId="urn:microsoft.com/office/officeart/2005/8/layout/hList2"/>
    <dgm:cxn modelId="{A6A7CF9F-018F-4942-953E-D39FACC8CDDF}" type="presParOf" srcId="{94D918CF-6F0B-44D1-9218-3259210BB8A1}" destId="{BDB0E563-C422-4EAA-9604-3806557EB5AD}" srcOrd="1" destOrd="0" presId="urn:microsoft.com/office/officeart/2005/8/layout/hList2"/>
    <dgm:cxn modelId="{65E98F37-0A14-401D-BDF9-D60BC0C866DC}" type="presParOf" srcId="{94D918CF-6F0B-44D1-9218-3259210BB8A1}" destId="{7596DD66-58C3-4A6A-A3C9-25F98F218813}" srcOrd="2" destOrd="0" presId="urn:microsoft.com/office/officeart/2005/8/layout/hList2"/>
    <dgm:cxn modelId="{B78EB115-FEF6-40B6-B815-5823509D18FD}" type="presParOf" srcId="{7596DD66-58C3-4A6A-A3C9-25F98F218813}" destId="{E612F469-360E-45C6-BBE6-BB1880648A7B}" srcOrd="0" destOrd="0" presId="urn:microsoft.com/office/officeart/2005/8/layout/hList2"/>
    <dgm:cxn modelId="{1EC429F2-F167-44A3-A039-1590036C303E}" type="presParOf" srcId="{7596DD66-58C3-4A6A-A3C9-25F98F218813}" destId="{18BA2A45-36AB-44BB-8948-A1DC5F299CB6}" srcOrd="1" destOrd="0" presId="urn:microsoft.com/office/officeart/2005/8/layout/hList2"/>
    <dgm:cxn modelId="{FF3AE480-ED2E-40AC-974E-B1BA668CC1CD}" type="presParOf" srcId="{7596DD66-58C3-4A6A-A3C9-25F98F218813}" destId="{5CA9C3FB-9301-453F-ADBA-1DC2F5D783A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485E8DC-06EB-4A2F-B3BE-28A7E4480C6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E63A7-AC3F-4E80-BFF8-DCBF1B4ED86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10 small finance banks </a:t>
          </a:r>
        </a:p>
      </dgm:t>
    </dgm:pt>
    <dgm:pt modelId="{1B3D9E63-F315-4E7F-9C3D-A86E1969B96E}" type="parTrans" cxnId="{F0191AE3-769F-4A8E-80C7-EAA06A3AF893}">
      <dgm:prSet/>
      <dgm:spPr/>
      <dgm:t>
        <a:bodyPr/>
        <a:lstStyle/>
        <a:p>
          <a:endParaRPr lang="en-US"/>
        </a:p>
      </dgm:t>
    </dgm:pt>
    <dgm:pt modelId="{452FB2E5-44E9-4804-A55A-41431FA55EF5}" type="sibTrans" cxnId="{F0191AE3-769F-4A8E-80C7-EAA06A3AF893}">
      <dgm:prSet/>
      <dgm:spPr/>
      <dgm:t>
        <a:bodyPr/>
        <a:lstStyle/>
        <a:p>
          <a:endParaRPr lang="en-US"/>
        </a:p>
      </dgm:t>
    </dgm:pt>
    <dgm:pt modelId="{CC9FB79A-390B-479A-B4CB-9C971CD5F2A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11 payments banks </a:t>
          </a:r>
        </a:p>
      </dgm:t>
    </dgm:pt>
    <dgm:pt modelId="{CB6BF462-A03C-4836-A6F1-EC37459F369F}" type="parTrans" cxnId="{95250D88-0218-4EC8-BC11-866F9D076B15}">
      <dgm:prSet/>
      <dgm:spPr/>
      <dgm:t>
        <a:bodyPr/>
        <a:lstStyle/>
        <a:p>
          <a:endParaRPr lang="en-US"/>
        </a:p>
      </dgm:t>
    </dgm:pt>
    <dgm:pt modelId="{12016345-8756-4F4A-ADEC-2BCD659EB33F}" type="sibTrans" cxnId="{95250D88-0218-4EC8-BC11-866F9D076B15}">
      <dgm:prSet/>
      <dgm:spPr/>
      <dgm:t>
        <a:bodyPr/>
        <a:lstStyle/>
        <a:p>
          <a:endParaRPr lang="en-US"/>
        </a:p>
      </dgm:t>
    </dgm:pt>
    <dgm:pt modelId="{37561447-AA6A-4D93-82BC-5A2CEF237C0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Promoting Small savings</a:t>
          </a:r>
        </a:p>
      </dgm:t>
    </dgm:pt>
    <dgm:pt modelId="{434320C5-4468-4869-89CA-8E72FC0A0280}" type="parTrans" cxnId="{1D7F4EAF-7166-49B5-BC5B-D8F984BEDFAD}">
      <dgm:prSet/>
      <dgm:spPr/>
      <dgm:t>
        <a:bodyPr/>
        <a:lstStyle/>
        <a:p>
          <a:endParaRPr lang="en-US"/>
        </a:p>
      </dgm:t>
    </dgm:pt>
    <dgm:pt modelId="{937A7B5B-54D6-40F5-936A-4CFA9DC80D68}" type="sibTrans" cxnId="{1D7F4EAF-7166-49B5-BC5B-D8F984BEDFAD}">
      <dgm:prSet/>
      <dgm:spPr/>
      <dgm:t>
        <a:bodyPr/>
        <a:lstStyle/>
        <a:p>
          <a:endParaRPr lang="en-US"/>
        </a:p>
      </dgm:t>
    </dgm:pt>
    <dgm:pt modelId="{E44CB497-27E6-4EED-9B0B-8CF0FE55309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Unserved</a:t>
          </a:r>
        </a:p>
      </dgm:t>
    </dgm:pt>
    <dgm:pt modelId="{D0DDB37F-7CF6-40B6-AC2D-8BC2367F085C}" type="parTrans" cxnId="{14C58153-1322-4861-90D8-5D06E77B4CEE}">
      <dgm:prSet/>
      <dgm:spPr/>
      <dgm:t>
        <a:bodyPr/>
        <a:lstStyle/>
        <a:p>
          <a:endParaRPr lang="en-US"/>
        </a:p>
      </dgm:t>
    </dgm:pt>
    <dgm:pt modelId="{BF748A81-2C2F-4B56-9930-A8ABDD1130F2}" type="sibTrans" cxnId="{14C58153-1322-4861-90D8-5D06E77B4CEE}">
      <dgm:prSet/>
      <dgm:spPr/>
      <dgm:t>
        <a:bodyPr/>
        <a:lstStyle/>
        <a:p>
          <a:endParaRPr lang="en-US"/>
        </a:p>
      </dgm:t>
    </dgm:pt>
    <dgm:pt modelId="{06959B1A-9FBB-471A-B817-9FCDE6CCC65C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Underserved</a:t>
          </a:r>
        </a:p>
      </dgm:t>
    </dgm:pt>
    <dgm:pt modelId="{A17B97F8-30E6-4FAA-A984-5F1AF59EC53D}" type="parTrans" cxnId="{8F0C5A00-2105-4A72-B920-2C759070E6C3}">
      <dgm:prSet/>
      <dgm:spPr/>
      <dgm:t>
        <a:bodyPr/>
        <a:lstStyle/>
        <a:p>
          <a:endParaRPr lang="en-US"/>
        </a:p>
      </dgm:t>
    </dgm:pt>
    <dgm:pt modelId="{3039FF76-F7F7-4D17-9EB8-2CB44519B86A}" type="sibTrans" cxnId="{8F0C5A00-2105-4A72-B920-2C759070E6C3}">
      <dgm:prSet/>
      <dgm:spPr/>
      <dgm:t>
        <a:bodyPr/>
        <a:lstStyle/>
        <a:p>
          <a:endParaRPr lang="en-US"/>
        </a:p>
      </dgm:t>
    </dgm:pt>
    <dgm:pt modelId="{80DD713B-3E6F-4CD6-B72F-DF973C89CBC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Farmers-small, marginal</a:t>
          </a:r>
        </a:p>
      </dgm:t>
    </dgm:pt>
    <dgm:pt modelId="{B621BA12-7AD0-4D85-ABA6-F422D134A5E9}" type="parTrans" cxnId="{B75EDFB3-F8C9-4E0F-9FF7-84DE69794F94}">
      <dgm:prSet/>
      <dgm:spPr/>
      <dgm:t>
        <a:bodyPr/>
        <a:lstStyle/>
        <a:p>
          <a:endParaRPr lang="en-US"/>
        </a:p>
      </dgm:t>
    </dgm:pt>
    <dgm:pt modelId="{808976AF-AC52-458C-A47F-BDCFDB02A6B3}" type="sibTrans" cxnId="{B75EDFB3-F8C9-4E0F-9FF7-84DE69794F94}">
      <dgm:prSet/>
      <dgm:spPr/>
      <dgm:t>
        <a:bodyPr/>
        <a:lstStyle/>
        <a:p>
          <a:endParaRPr lang="en-US"/>
        </a:p>
      </dgm:t>
    </dgm:pt>
    <dgm:pt modelId="{8CB430BD-FF2C-4893-9937-2FDBE014992D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Micro, Small industries</a:t>
          </a:r>
        </a:p>
      </dgm:t>
    </dgm:pt>
    <dgm:pt modelId="{86BDFA6C-B947-4865-9552-EB494942315A}" type="parTrans" cxnId="{712D3501-A239-449D-B460-BA0B1657AD80}">
      <dgm:prSet/>
      <dgm:spPr/>
      <dgm:t>
        <a:bodyPr/>
        <a:lstStyle/>
        <a:p>
          <a:endParaRPr lang="en-US"/>
        </a:p>
      </dgm:t>
    </dgm:pt>
    <dgm:pt modelId="{9BE971DA-EEA4-4623-874F-64C66D4E1C78}" type="sibTrans" cxnId="{712D3501-A239-449D-B460-BA0B1657AD80}">
      <dgm:prSet/>
      <dgm:spPr/>
      <dgm:t>
        <a:bodyPr/>
        <a:lstStyle/>
        <a:p>
          <a:endParaRPr lang="en-US"/>
        </a:p>
      </dgm:t>
    </dgm:pt>
    <dgm:pt modelId="{4D5CDBD1-4FBC-4865-A02A-590DFCC908E3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Remittance to migrant </a:t>
          </a:r>
          <a:r>
            <a:rPr lang="en-US" dirty="0" err="1">
              <a:latin typeface="Franklin Gothic Medium Cond" panose="020B0606030402020204" pitchFamily="34" charset="0"/>
            </a:rPr>
            <a:t>labour</a:t>
          </a:r>
          <a:r>
            <a:rPr lang="en-US" dirty="0">
              <a:latin typeface="Franklin Gothic Medium Cond" panose="020B0606030402020204" pitchFamily="34" charset="0"/>
            </a:rPr>
            <a:t> families, low income households, </a:t>
          </a:r>
          <a:r>
            <a:rPr lang="en-US" dirty="0" err="1">
              <a:latin typeface="Franklin Gothic Medium Cond" panose="020B0606030402020204" pitchFamily="34" charset="0"/>
            </a:rPr>
            <a:t>unorg</a:t>
          </a:r>
          <a:r>
            <a:rPr lang="en-US" dirty="0">
              <a:latin typeface="Franklin Gothic Medium Cond" panose="020B0606030402020204" pitchFamily="34" charset="0"/>
            </a:rPr>
            <a:t>. Sector, small business</a:t>
          </a:r>
        </a:p>
      </dgm:t>
    </dgm:pt>
    <dgm:pt modelId="{2A1192D0-39D1-40C1-BC2A-DEDDFDA8649B}" type="parTrans" cxnId="{5D035599-3B37-4EAF-9EBE-9FBB27AFFE35}">
      <dgm:prSet/>
      <dgm:spPr/>
      <dgm:t>
        <a:bodyPr/>
        <a:lstStyle/>
        <a:p>
          <a:endParaRPr lang="en-US"/>
        </a:p>
      </dgm:t>
    </dgm:pt>
    <dgm:pt modelId="{6A5514FB-41DC-4AB7-BDD0-4354E29FCC83}" type="sibTrans" cxnId="{5D035599-3B37-4EAF-9EBE-9FBB27AFFE35}">
      <dgm:prSet/>
      <dgm:spPr/>
      <dgm:t>
        <a:bodyPr/>
        <a:lstStyle/>
        <a:p>
          <a:endParaRPr lang="en-US"/>
        </a:p>
      </dgm:t>
    </dgm:pt>
    <dgm:pt modelId="{94D918CF-6F0B-44D1-9218-3259210BB8A1}" type="pres">
      <dgm:prSet presAssocID="{E485E8DC-06EB-4A2F-B3BE-28A7E4480C60}" presName="linearFlow" presStyleCnt="0">
        <dgm:presLayoutVars>
          <dgm:dir/>
          <dgm:animLvl val="lvl"/>
          <dgm:resizeHandles/>
        </dgm:presLayoutVars>
      </dgm:prSet>
      <dgm:spPr/>
    </dgm:pt>
    <dgm:pt modelId="{C2AD497A-5BD9-48DF-A2AE-5FF260C1A0EC}" type="pres">
      <dgm:prSet presAssocID="{9A3E63A7-AC3F-4E80-BFF8-DCBF1B4ED86B}" presName="compositeNode" presStyleCnt="0">
        <dgm:presLayoutVars>
          <dgm:bulletEnabled val="1"/>
        </dgm:presLayoutVars>
      </dgm:prSet>
      <dgm:spPr/>
    </dgm:pt>
    <dgm:pt modelId="{E3B7593D-CDFB-42CB-95BD-7F92C7EE150A}" type="pres">
      <dgm:prSet presAssocID="{9A3E63A7-AC3F-4E80-BFF8-DCBF1B4ED86B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20CA3D-E031-4113-8088-C2F4998A2827}" type="pres">
      <dgm:prSet presAssocID="{9A3E63A7-AC3F-4E80-BFF8-DCBF1B4ED86B}" presName="childNode" presStyleLbl="node1" presStyleIdx="0" presStyleCnt="2">
        <dgm:presLayoutVars>
          <dgm:bulletEnabled val="1"/>
        </dgm:presLayoutVars>
      </dgm:prSet>
      <dgm:spPr/>
    </dgm:pt>
    <dgm:pt modelId="{45AF4503-5D4A-4360-945F-7EA19D6856E2}" type="pres">
      <dgm:prSet presAssocID="{9A3E63A7-AC3F-4E80-BFF8-DCBF1B4ED86B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BDB0E563-C422-4EAA-9604-3806557EB5AD}" type="pres">
      <dgm:prSet presAssocID="{452FB2E5-44E9-4804-A55A-41431FA55EF5}" presName="sibTrans" presStyleCnt="0"/>
      <dgm:spPr/>
    </dgm:pt>
    <dgm:pt modelId="{7C13C133-B90B-4351-A1DE-070919F390F7}" type="pres">
      <dgm:prSet presAssocID="{CC9FB79A-390B-479A-B4CB-9C971CD5F2AF}" presName="compositeNode" presStyleCnt="0">
        <dgm:presLayoutVars>
          <dgm:bulletEnabled val="1"/>
        </dgm:presLayoutVars>
      </dgm:prSet>
      <dgm:spPr/>
    </dgm:pt>
    <dgm:pt modelId="{79D3ACB0-35E7-43B2-9CB7-B9B650D712F6}" type="pres">
      <dgm:prSet presAssocID="{CC9FB79A-390B-479A-B4CB-9C971CD5F2AF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95AB61-AF6A-4873-80B7-E249D73FF950}" type="pres">
      <dgm:prSet presAssocID="{CC9FB79A-390B-479A-B4CB-9C971CD5F2AF}" presName="childNode" presStyleLbl="node1" presStyleIdx="1" presStyleCnt="2">
        <dgm:presLayoutVars>
          <dgm:bulletEnabled val="1"/>
        </dgm:presLayoutVars>
      </dgm:prSet>
      <dgm:spPr/>
    </dgm:pt>
    <dgm:pt modelId="{1C51605C-D857-4FE6-AF6A-0A74B3965B21}" type="pres">
      <dgm:prSet presAssocID="{CC9FB79A-390B-479A-B4CB-9C971CD5F2AF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2DC583DD-7011-4A42-8F44-1F1A928483B9}" type="presOf" srcId="{80DD713B-3E6F-4CD6-B72F-DF973C89CBCF}" destId="{E120CA3D-E031-4113-8088-C2F4998A2827}" srcOrd="0" destOrd="2" presId="urn:microsoft.com/office/officeart/2005/8/layout/hList2"/>
    <dgm:cxn modelId="{4C770C23-547F-40C9-838D-F2332F04430F}" type="presOf" srcId="{E44CB497-27E6-4EED-9B0B-8CF0FE553095}" destId="{E120CA3D-E031-4113-8088-C2F4998A2827}" srcOrd="0" destOrd="0" presId="urn:microsoft.com/office/officeart/2005/8/layout/hList2"/>
    <dgm:cxn modelId="{95250D88-0218-4EC8-BC11-866F9D076B15}" srcId="{E485E8DC-06EB-4A2F-B3BE-28A7E4480C60}" destId="{CC9FB79A-390B-479A-B4CB-9C971CD5F2AF}" srcOrd="1" destOrd="0" parTransId="{CB6BF462-A03C-4836-A6F1-EC37459F369F}" sibTransId="{12016345-8756-4F4A-ADEC-2BCD659EB33F}"/>
    <dgm:cxn modelId="{8F0C5A00-2105-4A72-B920-2C759070E6C3}" srcId="{9A3E63A7-AC3F-4E80-BFF8-DCBF1B4ED86B}" destId="{06959B1A-9FBB-471A-B817-9FCDE6CCC65C}" srcOrd="1" destOrd="0" parTransId="{A17B97F8-30E6-4FAA-A984-5F1AF59EC53D}" sibTransId="{3039FF76-F7F7-4D17-9EB8-2CB44519B86A}"/>
    <dgm:cxn modelId="{5538FFA3-294E-4C4C-B0BF-E67FA80CBD63}" type="presOf" srcId="{E485E8DC-06EB-4A2F-B3BE-28A7E4480C60}" destId="{94D918CF-6F0B-44D1-9218-3259210BB8A1}" srcOrd="0" destOrd="0" presId="urn:microsoft.com/office/officeart/2005/8/layout/hList2"/>
    <dgm:cxn modelId="{2A365B68-917C-4D7E-9524-076C92BFC498}" type="presOf" srcId="{37561447-AA6A-4D93-82BC-5A2CEF237C00}" destId="{EF95AB61-AF6A-4873-80B7-E249D73FF950}" srcOrd="0" destOrd="0" presId="urn:microsoft.com/office/officeart/2005/8/layout/hList2"/>
    <dgm:cxn modelId="{B75EDFB3-F8C9-4E0F-9FF7-84DE69794F94}" srcId="{9A3E63A7-AC3F-4E80-BFF8-DCBF1B4ED86B}" destId="{80DD713B-3E6F-4CD6-B72F-DF973C89CBCF}" srcOrd="2" destOrd="0" parTransId="{B621BA12-7AD0-4D85-ABA6-F422D134A5E9}" sibTransId="{808976AF-AC52-458C-A47F-BDCFDB02A6B3}"/>
    <dgm:cxn modelId="{14C58153-1322-4861-90D8-5D06E77B4CEE}" srcId="{9A3E63A7-AC3F-4E80-BFF8-DCBF1B4ED86B}" destId="{E44CB497-27E6-4EED-9B0B-8CF0FE553095}" srcOrd="0" destOrd="0" parTransId="{D0DDB37F-7CF6-40B6-AC2D-8BC2367F085C}" sibTransId="{BF748A81-2C2F-4B56-9930-A8ABDD1130F2}"/>
    <dgm:cxn modelId="{5D035599-3B37-4EAF-9EBE-9FBB27AFFE35}" srcId="{CC9FB79A-390B-479A-B4CB-9C971CD5F2AF}" destId="{4D5CDBD1-4FBC-4865-A02A-590DFCC908E3}" srcOrd="1" destOrd="0" parTransId="{2A1192D0-39D1-40C1-BC2A-DEDDFDA8649B}" sibTransId="{6A5514FB-41DC-4AB7-BDD0-4354E29FCC83}"/>
    <dgm:cxn modelId="{5EA773D3-51B3-4F94-89DC-D59F19D7D0CC}" type="presOf" srcId="{9A3E63A7-AC3F-4E80-BFF8-DCBF1B4ED86B}" destId="{45AF4503-5D4A-4360-945F-7EA19D6856E2}" srcOrd="0" destOrd="0" presId="urn:microsoft.com/office/officeart/2005/8/layout/hList2"/>
    <dgm:cxn modelId="{6E5AE53B-C465-40CA-AA9D-8B49C3ED4094}" type="presOf" srcId="{06959B1A-9FBB-471A-B817-9FCDE6CCC65C}" destId="{E120CA3D-E031-4113-8088-C2F4998A2827}" srcOrd="0" destOrd="1" presId="urn:microsoft.com/office/officeart/2005/8/layout/hList2"/>
    <dgm:cxn modelId="{C214032E-B33B-4431-A08F-ED6E5B7C793B}" type="presOf" srcId="{8CB430BD-FF2C-4893-9937-2FDBE014992D}" destId="{E120CA3D-E031-4113-8088-C2F4998A2827}" srcOrd="0" destOrd="3" presId="urn:microsoft.com/office/officeart/2005/8/layout/hList2"/>
    <dgm:cxn modelId="{8886283C-2953-498E-8BE2-545A52BFA856}" type="presOf" srcId="{CC9FB79A-390B-479A-B4CB-9C971CD5F2AF}" destId="{1C51605C-D857-4FE6-AF6A-0A74B3965B21}" srcOrd="0" destOrd="0" presId="urn:microsoft.com/office/officeart/2005/8/layout/hList2"/>
    <dgm:cxn modelId="{712D3501-A239-449D-B460-BA0B1657AD80}" srcId="{9A3E63A7-AC3F-4E80-BFF8-DCBF1B4ED86B}" destId="{8CB430BD-FF2C-4893-9937-2FDBE014992D}" srcOrd="3" destOrd="0" parTransId="{86BDFA6C-B947-4865-9552-EB494942315A}" sibTransId="{9BE971DA-EEA4-4623-874F-64C66D4E1C78}"/>
    <dgm:cxn modelId="{F0191AE3-769F-4A8E-80C7-EAA06A3AF893}" srcId="{E485E8DC-06EB-4A2F-B3BE-28A7E4480C60}" destId="{9A3E63A7-AC3F-4E80-BFF8-DCBF1B4ED86B}" srcOrd="0" destOrd="0" parTransId="{1B3D9E63-F315-4E7F-9C3D-A86E1969B96E}" sibTransId="{452FB2E5-44E9-4804-A55A-41431FA55EF5}"/>
    <dgm:cxn modelId="{1D7F4EAF-7166-49B5-BC5B-D8F984BEDFAD}" srcId="{CC9FB79A-390B-479A-B4CB-9C971CD5F2AF}" destId="{37561447-AA6A-4D93-82BC-5A2CEF237C00}" srcOrd="0" destOrd="0" parTransId="{434320C5-4468-4869-89CA-8E72FC0A0280}" sibTransId="{937A7B5B-54D6-40F5-936A-4CFA9DC80D68}"/>
    <dgm:cxn modelId="{960B3CC7-EC1D-4755-B346-7BB2E55AA54F}" type="presOf" srcId="{4D5CDBD1-4FBC-4865-A02A-590DFCC908E3}" destId="{EF95AB61-AF6A-4873-80B7-E249D73FF950}" srcOrd="0" destOrd="1" presId="urn:microsoft.com/office/officeart/2005/8/layout/hList2"/>
    <dgm:cxn modelId="{2442E0BF-2168-45B1-B24C-D4390DF195A8}" type="presParOf" srcId="{94D918CF-6F0B-44D1-9218-3259210BB8A1}" destId="{C2AD497A-5BD9-48DF-A2AE-5FF260C1A0EC}" srcOrd="0" destOrd="0" presId="urn:microsoft.com/office/officeart/2005/8/layout/hList2"/>
    <dgm:cxn modelId="{E67E83AE-0C43-4342-AF49-F640EBCE1089}" type="presParOf" srcId="{C2AD497A-5BD9-48DF-A2AE-5FF260C1A0EC}" destId="{E3B7593D-CDFB-42CB-95BD-7F92C7EE150A}" srcOrd="0" destOrd="0" presId="urn:microsoft.com/office/officeart/2005/8/layout/hList2"/>
    <dgm:cxn modelId="{1B2FDB9A-CCD4-478D-8170-97F732F7116A}" type="presParOf" srcId="{C2AD497A-5BD9-48DF-A2AE-5FF260C1A0EC}" destId="{E120CA3D-E031-4113-8088-C2F4998A2827}" srcOrd="1" destOrd="0" presId="urn:microsoft.com/office/officeart/2005/8/layout/hList2"/>
    <dgm:cxn modelId="{34B501FE-8057-4C80-B732-229A88BCEFE9}" type="presParOf" srcId="{C2AD497A-5BD9-48DF-A2AE-5FF260C1A0EC}" destId="{45AF4503-5D4A-4360-945F-7EA19D6856E2}" srcOrd="2" destOrd="0" presId="urn:microsoft.com/office/officeart/2005/8/layout/hList2"/>
    <dgm:cxn modelId="{A6A7CF9F-018F-4942-953E-D39FACC8CDDF}" type="presParOf" srcId="{94D918CF-6F0B-44D1-9218-3259210BB8A1}" destId="{BDB0E563-C422-4EAA-9604-3806557EB5AD}" srcOrd="1" destOrd="0" presId="urn:microsoft.com/office/officeart/2005/8/layout/hList2"/>
    <dgm:cxn modelId="{EED3D8EE-DFD2-4B85-91BD-045658A062E4}" type="presParOf" srcId="{94D918CF-6F0B-44D1-9218-3259210BB8A1}" destId="{7C13C133-B90B-4351-A1DE-070919F390F7}" srcOrd="2" destOrd="0" presId="urn:microsoft.com/office/officeart/2005/8/layout/hList2"/>
    <dgm:cxn modelId="{086BEBBD-F4DD-4F9C-871E-DBB7EC0BA0EA}" type="presParOf" srcId="{7C13C133-B90B-4351-A1DE-070919F390F7}" destId="{79D3ACB0-35E7-43B2-9CB7-B9B650D712F6}" srcOrd="0" destOrd="0" presId="urn:microsoft.com/office/officeart/2005/8/layout/hList2"/>
    <dgm:cxn modelId="{0DE9938F-9C30-4198-AE2E-7658E239FA7F}" type="presParOf" srcId="{7C13C133-B90B-4351-A1DE-070919F390F7}" destId="{EF95AB61-AF6A-4873-80B7-E249D73FF950}" srcOrd="1" destOrd="0" presId="urn:microsoft.com/office/officeart/2005/8/layout/hList2"/>
    <dgm:cxn modelId="{74FB1980-6C26-4917-AB2F-B510C0A6B72B}" type="presParOf" srcId="{7C13C133-B90B-4351-A1DE-070919F390F7}" destId="{1C51605C-D857-4FE6-AF6A-0A74B3965B2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485E8DC-06EB-4A2F-B3BE-28A7E4480C6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E63A7-AC3F-4E80-BFF8-DCBF1B4ED86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10 small finance banks </a:t>
          </a:r>
        </a:p>
      </dgm:t>
    </dgm:pt>
    <dgm:pt modelId="{1B3D9E63-F315-4E7F-9C3D-A86E1969B96E}" type="parTrans" cxnId="{F0191AE3-769F-4A8E-80C7-EAA06A3AF893}">
      <dgm:prSet/>
      <dgm:spPr/>
      <dgm:t>
        <a:bodyPr/>
        <a:lstStyle/>
        <a:p>
          <a:endParaRPr lang="en-US"/>
        </a:p>
      </dgm:t>
    </dgm:pt>
    <dgm:pt modelId="{452FB2E5-44E9-4804-A55A-41431FA55EF5}" type="sibTrans" cxnId="{F0191AE3-769F-4A8E-80C7-EAA06A3AF893}">
      <dgm:prSet/>
      <dgm:spPr/>
      <dgm:t>
        <a:bodyPr/>
        <a:lstStyle/>
        <a:p>
          <a:endParaRPr lang="en-US"/>
        </a:p>
      </dgm:t>
    </dgm:pt>
    <dgm:pt modelId="{CC9FB79A-390B-479A-B4CB-9C971CD5F2A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11 payments banks </a:t>
          </a:r>
        </a:p>
      </dgm:t>
    </dgm:pt>
    <dgm:pt modelId="{CB6BF462-A03C-4836-A6F1-EC37459F369F}" type="parTrans" cxnId="{95250D88-0218-4EC8-BC11-866F9D076B15}">
      <dgm:prSet/>
      <dgm:spPr/>
      <dgm:t>
        <a:bodyPr/>
        <a:lstStyle/>
        <a:p>
          <a:endParaRPr lang="en-US"/>
        </a:p>
      </dgm:t>
    </dgm:pt>
    <dgm:pt modelId="{12016345-8756-4F4A-ADEC-2BCD659EB33F}" type="sibTrans" cxnId="{95250D88-0218-4EC8-BC11-866F9D076B15}">
      <dgm:prSet/>
      <dgm:spPr/>
      <dgm:t>
        <a:bodyPr/>
        <a:lstStyle/>
        <a:p>
          <a:endParaRPr lang="en-US"/>
        </a:p>
      </dgm:t>
    </dgm:pt>
    <dgm:pt modelId="{E44CB497-27E6-4EED-9B0B-8CF0FE55309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 such limits</a:t>
          </a:r>
        </a:p>
      </dgm:t>
    </dgm:pt>
    <dgm:pt modelId="{D0DDB37F-7CF6-40B6-AC2D-8BC2367F085C}" type="parTrans" cxnId="{14C58153-1322-4861-90D8-5D06E77B4CEE}">
      <dgm:prSet/>
      <dgm:spPr/>
      <dgm:t>
        <a:bodyPr/>
        <a:lstStyle/>
        <a:p>
          <a:endParaRPr lang="en-US"/>
        </a:p>
      </dgm:t>
    </dgm:pt>
    <dgm:pt modelId="{BF748A81-2C2F-4B56-9930-A8ABDD1130F2}" type="sibTrans" cxnId="{14C58153-1322-4861-90D8-5D06E77B4CEE}">
      <dgm:prSet/>
      <dgm:spPr/>
      <dgm:t>
        <a:bodyPr/>
        <a:lstStyle/>
        <a:p>
          <a:endParaRPr lang="en-US"/>
        </a:p>
      </dgm:t>
    </dgm:pt>
    <dgm:pt modelId="{6EABFCDB-DB0A-4590-9845-1FA94BDB40DC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Time &amp; Demand…yes</a:t>
          </a:r>
        </a:p>
      </dgm:t>
    </dgm:pt>
    <dgm:pt modelId="{BA4B7B39-9EA6-4DC6-8F9F-526F75F2E323}" type="parTrans" cxnId="{8D3FDA8F-45AC-4CE0-B9FA-7F9FE8FBE6D6}">
      <dgm:prSet/>
      <dgm:spPr/>
      <dgm:t>
        <a:bodyPr/>
        <a:lstStyle/>
        <a:p>
          <a:endParaRPr lang="en-US"/>
        </a:p>
      </dgm:t>
    </dgm:pt>
    <dgm:pt modelId="{CB6AAB1D-47C6-4BF6-8508-0E55FD5F1C36}" type="sibTrans" cxnId="{8D3FDA8F-45AC-4CE0-B9FA-7F9FE8FBE6D6}">
      <dgm:prSet/>
      <dgm:spPr/>
      <dgm:t>
        <a:bodyPr/>
        <a:lstStyle/>
        <a:p>
          <a:endParaRPr lang="en-US"/>
        </a:p>
      </dgm:t>
    </dgm:pt>
    <dgm:pt modelId="{0E9F5940-605F-464F-89E8-7F225C7EF4E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Max. balance Rs.1 lakh per year per customer </a:t>
          </a:r>
        </a:p>
      </dgm:t>
    </dgm:pt>
    <dgm:pt modelId="{CA8A2F3C-3F1A-4EC6-A08C-587D21EA9160}" type="parTrans" cxnId="{FEB418F7-B962-454F-A46E-E6A90CCA41CA}">
      <dgm:prSet/>
      <dgm:spPr/>
      <dgm:t>
        <a:bodyPr/>
        <a:lstStyle/>
        <a:p>
          <a:endParaRPr lang="en-US"/>
        </a:p>
      </dgm:t>
    </dgm:pt>
    <dgm:pt modelId="{8F357BF6-B326-45D5-993F-E777B67DDFD8}" type="sibTrans" cxnId="{FEB418F7-B962-454F-A46E-E6A90CCA41CA}">
      <dgm:prSet/>
      <dgm:spPr/>
      <dgm:t>
        <a:bodyPr/>
        <a:lstStyle/>
        <a:p>
          <a:endParaRPr lang="en-US"/>
        </a:p>
      </dgm:t>
    </dgm:pt>
    <dgm:pt modelId="{FE86F4EE-F623-4FB6-9430-3A5AC5BDBA0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 NRI deposits</a:t>
          </a:r>
        </a:p>
      </dgm:t>
    </dgm:pt>
    <dgm:pt modelId="{D93DDD17-FEAB-44D6-9082-8EFF8FBD251A}" type="parTrans" cxnId="{34BD5283-4681-4A47-AD74-2A8592AE48DE}">
      <dgm:prSet/>
      <dgm:spPr/>
      <dgm:t>
        <a:bodyPr/>
        <a:lstStyle/>
        <a:p>
          <a:endParaRPr lang="en-US"/>
        </a:p>
      </dgm:t>
    </dgm:pt>
    <dgm:pt modelId="{7FE5D075-FD12-4D26-B024-741F25F50DFE}" type="sibTrans" cxnId="{34BD5283-4681-4A47-AD74-2A8592AE48DE}">
      <dgm:prSet/>
      <dgm:spPr/>
      <dgm:t>
        <a:bodyPr/>
        <a:lstStyle/>
        <a:p>
          <a:endParaRPr lang="en-US"/>
        </a:p>
      </dgm:t>
    </dgm:pt>
    <dgm:pt modelId="{46F75830-7EAD-42E9-9AA2-1CAAA35F6835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 CREDIT CARD.</a:t>
          </a:r>
        </a:p>
      </dgm:t>
    </dgm:pt>
    <dgm:pt modelId="{09704324-EE2C-4CA0-94EE-C8632B53BC26}" type="parTrans" cxnId="{3496C046-EDAC-4D86-B39B-48B390680BCB}">
      <dgm:prSet/>
      <dgm:spPr/>
      <dgm:t>
        <a:bodyPr/>
        <a:lstStyle/>
        <a:p>
          <a:endParaRPr lang="en-US"/>
        </a:p>
      </dgm:t>
    </dgm:pt>
    <dgm:pt modelId="{EEB421AC-25EF-4F48-9DCB-6184976372CE}" type="sibTrans" cxnId="{3496C046-EDAC-4D86-B39B-48B390680BCB}">
      <dgm:prSet/>
      <dgm:spPr/>
      <dgm:t>
        <a:bodyPr/>
        <a:lstStyle/>
        <a:p>
          <a:endParaRPr lang="en-US"/>
        </a:p>
      </dgm:t>
    </dgm:pt>
    <dgm:pt modelId="{92EB9C14-CBB6-4FB5-9055-C6C73CD2140B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YES ATM/DEBIT</a:t>
          </a:r>
        </a:p>
      </dgm:t>
    </dgm:pt>
    <dgm:pt modelId="{3053CA53-8909-4778-9D50-98C57F593736}" type="parTrans" cxnId="{A0EB49DD-65D4-468D-83B9-171FAFE84BED}">
      <dgm:prSet/>
      <dgm:spPr/>
      <dgm:t>
        <a:bodyPr/>
        <a:lstStyle/>
        <a:p>
          <a:endParaRPr lang="en-US"/>
        </a:p>
      </dgm:t>
    </dgm:pt>
    <dgm:pt modelId="{021EEFE3-8DFA-43F5-A963-FF2C7AB5CF2F}" type="sibTrans" cxnId="{A0EB49DD-65D4-468D-83B9-171FAFE84BED}">
      <dgm:prSet/>
      <dgm:spPr/>
      <dgm:t>
        <a:bodyPr/>
        <a:lstStyle/>
        <a:p>
          <a:endParaRPr lang="en-US"/>
        </a:p>
      </dgm:t>
    </dgm:pt>
    <dgm:pt modelId="{94D918CF-6F0B-44D1-9218-3259210BB8A1}" type="pres">
      <dgm:prSet presAssocID="{E485E8DC-06EB-4A2F-B3BE-28A7E4480C60}" presName="linearFlow" presStyleCnt="0">
        <dgm:presLayoutVars>
          <dgm:dir/>
          <dgm:animLvl val="lvl"/>
          <dgm:resizeHandles/>
        </dgm:presLayoutVars>
      </dgm:prSet>
      <dgm:spPr/>
    </dgm:pt>
    <dgm:pt modelId="{C2AD497A-5BD9-48DF-A2AE-5FF260C1A0EC}" type="pres">
      <dgm:prSet presAssocID="{9A3E63A7-AC3F-4E80-BFF8-DCBF1B4ED86B}" presName="compositeNode" presStyleCnt="0">
        <dgm:presLayoutVars>
          <dgm:bulletEnabled val="1"/>
        </dgm:presLayoutVars>
      </dgm:prSet>
      <dgm:spPr/>
    </dgm:pt>
    <dgm:pt modelId="{E3B7593D-CDFB-42CB-95BD-7F92C7EE150A}" type="pres">
      <dgm:prSet presAssocID="{9A3E63A7-AC3F-4E80-BFF8-DCBF1B4ED86B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20CA3D-E031-4113-8088-C2F4998A2827}" type="pres">
      <dgm:prSet presAssocID="{9A3E63A7-AC3F-4E80-BFF8-DCBF1B4ED86B}" presName="childNode" presStyleLbl="node1" presStyleIdx="0" presStyleCnt="2">
        <dgm:presLayoutVars>
          <dgm:bulletEnabled val="1"/>
        </dgm:presLayoutVars>
      </dgm:prSet>
      <dgm:spPr/>
    </dgm:pt>
    <dgm:pt modelId="{45AF4503-5D4A-4360-945F-7EA19D6856E2}" type="pres">
      <dgm:prSet presAssocID="{9A3E63A7-AC3F-4E80-BFF8-DCBF1B4ED86B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BDB0E563-C422-4EAA-9604-3806557EB5AD}" type="pres">
      <dgm:prSet presAssocID="{452FB2E5-44E9-4804-A55A-41431FA55EF5}" presName="sibTrans" presStyleCnt="0"/>
      <dgm:spPr/>
    </dgm:pt>
    <dgm:pt modelId="{7C13C133-B90B-4351-A1DE-070919F390F7}" type="pres">
      <dgm:prSet presAssocID="{CC9FB79A-390B-479A-B4CB-9C971CD5F2AF}" presName="compositeNode" presStyleCnt="0">
        <dgm:presLayoutVars>
          <dgm:bulletEnabled val="1"/>
        </dgm:presLayoutVars>
      </dgm:prSet>
      <dgm:spPr/>
    </dgm:pt>
    <dgm:pt modelId="{79D3ACB0-35E7-43B2-9CB7-B9B650D712F6}" type="pres">
      <dgm:prSet presAssocID="{CC9FB79A-390B-479A-B4CB-9C971CD5F2AF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95AB61-AF6A-4873-80B7-E249D73FF950}" type="pres">
      <dgm:prSet presAssocID="{CC9FB79A-390B-479A-B4CB-9C971CD5F2AF}" presName="childNode" presStyleLbl="node1" presStyleIdx="1" presStyleCnt="2">
        <dgm:presLayoutVars>
          <dgm:bulletEnabled val="1"/>
        </dgm:presLayoutVars>
      </dgm:prSet>
      <dgm:spPr/>
    </dgm:pt>
    <dgm:pt modelId="{1C51605C-D857-4FE6-AF6A-0A74B3965B21}" type="pres">
      <dgm:prSet presAssocID="{CC9FB79A-390B-479A-B4CB-9C971CD5F2AF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FEB418F7-B962-454F-A46E-E6A90CCA41CA}" srcId="{CC9FB79A-390B-479A-B4CB-9C971CD5F2AF}" destId="{0E9F5940-605F-464F-89E8-7F225C7EF4E2}" srcOrd="2" destOrd="0" parTransId="{CA8A2F3C-3F1A-4EC6-A08C-587D21EA9160}" sibTransId="{8F357BF6-B326-45D5-993F-E777B67DDFD8}"/>
    <dgm:cxn modelId="{34BD5283-4681-4A47-AD74-2A8592AE48DE}" srcId="{CC9FB79A-390B-479A-B4CB-9C971CD5F2AF}" destId="{FE86F4EE-F623-4FB6-9430-3A5AC5BDBA06}" srcOrd="0" destOrd="0" parTransId="{D93DDD17-FEAB-44D6-9082-8EFF8FBD251A}" sibTransId="{7FE5D075-FD12-4D26-B024-741F25F50DFE}"/>
    <dgm:cxn modelId="{F100D1A0-9A0D-4BE0-8F2D-B535E758AF6B}" type="presOf" srcId="{0E9F5940-605F-464F-89E8-7F225C7EF4E2}" destId="{EF95AB61-AF6A-4873-80B7-E249D73FF950}" srcOrd="0" destOrd="2" presId="urn:microsoft.com/office/officeart/2005/8/layout/hList2"/>
    <dgm:cxn modelId="{4C770C23-547F-40C9-838D-F2332F04430F}" type="presOf" srcId="{E44CB497-27E6-4EED-9B0B-8CF0FE553095}" destId="{E120CA3D-E031-4113-8088-C2F4998A2827}" srcOrd="0" destOrd="0" presId="urn:microsoft.com/office/officeart/2005/8/layout/hList2"/>
    <dgm:cxn modelId="{95250D88-0218-4EC8-BC11-866F9D076B15}" srcId="{E485E8DC-06EB-4A2F-B3BE-28A7E4480C60}" destId="{CC9FB79A-390B-479A-B4CB-9C971CD5F2AF}" srcOrd="1" destOrd="0" parTransId="{CB6BF462-A03C-4836-A6F1-EC37459F369F}" sibTransId="{12016345-8756-4F4A-ADEC-2BCD659EB33F}"/>
    <dgm:cxn modelId="{5538FFA3-294E-4C4C-B0BF-E67FA80CBD63}" type="presOf" srcId="{E485E8DC-06EB-4A2F-B3BE-28A7E4480C60}" destId="{94D918CF-6F0B-44D1-9218-3259210BB8A1}" srcOrd="0" destOrd="0" presId="urn:microsoft.com/office/officeart/2005/8/layout/hList2"/>
    <dgm:cxn modelId="{14C58153-1322-4861-90D8-5D06E77B4CEE}" srcId="{9A3E63A7-AC3F-4E80-BFF8-DCBF1B4ED86B}" destId="{E44CB497-27E6-4EED-9B0B-8CF0FE553095}" srcOrd="0" destOrd="0" parTransId="{D0DDB37F-7CF6-40B6-AC2D-8BC2367F085C}" sibTransId="{BF748A81-2C2F-4B56-9930-A8ABDD1130F2}"/>
    <dgm:cxn modelId="{BFB10984-FD16-4258-B6F6-A0CEAAB4AA8C}" type="presOf" srcId="{92EB9C14-CBB6-4FB5-9055-C6C73CD2140B}" destId="{EF95AB61-AF6A-4873-80B7-E249D73FF950}" srcOrd="0" destOrd="3" presId="urn:microsoft.com/office/officeart/2005/8/layout/hList2"/>
    <dgm:cxn modelId="{5EA773D3-51B3-4F94-89DC-D59F19D7D0CC}" type="presOf" srcId="{9A3E63A7-AC3F-4E80-BFF8-DCBF1B4ED86B}" destId="{45AF4503-5D4A-4360-945F-7EA19D6856E2}" srcOrd="0" destOrd="0" presId="urn:microsoft.com/office/officeart/2005/8/layout/hList2"/>
    <dgm:cxn modelId="{8886283C-2953-498E-8BE2-545A52BFA856}" type="presOf" srcId="{CC9FB79A-390B-479A-B4CB-9C971CD5F2AF}" destId="{1C51605C-D857-4FE6-AF6A-0A74B3965B21}" srcOrd="0" destOrd="0" presId="urn:microsoft.com/office/officeart/2005/8/layout/hList2"/>
    <dgm:cxn modelId="{7B688BBD-1AF4-4646-86A3-F3ABCE14CF2F}" type="presOf" srcId="{6EABFCDB-DB0A-4590-9845-1FA94BDB40DC}" destId="{EF95AB61-AF6A-4873-80B7-E249D73FF950}" srcOrd="0" destOrd="1" presId="urn:microsoft.com/office/officeart/2005/8/layout/hList2"/>
    <dgm:cxn modelId="{F0191AE3-769F-4A8E-80C7-EAA06A3AF893}" srcId="{E485E8DC-06EB-4A2F-B3BE-28A7E4480C60}" destId="{9A3E63A7-AC3F-4E80-BFF8-DCBF1B4ED86B}" srcOrd="0" destOrd="0" parTransId="{1B3D9E63-F315-4E7F-9C3D-A86E1969B96E}" sibTransId="{452FB2E5-44E9-4804-A55A-41431FA55EF5}"/>
    <dgm:cxn modelId="{8D3FDA8F-45AC-4CE0-B9FA-7F9FE8FBE6D6}" srcId="{CC9FB79A-390B-479A-B4CB-9C971CD5F2AF}" destId="{6EABFCDB-DB0A-4590-9845-1FA94BDB40DC}" srcOrd="1" destOrd="0" parTransId="{BA4B7B39-9EA6-4DC6-8F9F-526F75F2E323}" sibTransId="{CB6AAB1D-47C6-4BF6-8508-0E55FD5F1C36}"/>
    <dgm:cxn modelId="{D1654873-DF0A-4EDA-A810-903083763E83}" type="presOf" srcId="{46F75830-7EAD-42E9-9AA2-1CAAA35F6835}" destId="{EF95AB61-AF6A-4873-80B7-E249D73FF950}" srcOrd="0" destOrd="4" presId="urn:microsoft.com/office/officeart/2005/8/layout/hList2"/>
    <dgm:cxn modelId="{A0EB49DD-65D4-468D-83B9-171FAFE84BED}" srcId="{CC9FB79A-390B-479A-B4CB-9C971CD5F2AF}" destId="{92EB9C14-CBB6-4FB5-9055-C6C73CD2140B}" srcOrd="3" destOrd="0" parTransId="{3053CA53-8909-4778-9D50-98C57F593736}" sibTransId="{021EEFE3-8DFA-43F5-A963-FF2C7AB5CF2F}"/>
    <dgm:cxn modelId="{D26CE418-0234-4691-B7ED-2BECF1E8B0C8}" type="presOf" srcId="{FE86F4EE-F623-4FB6-9430-3A5AC5BDBA06}" destId="{EF95AB61-AF6A-4873-80B7-E249D73FF950}" srcOrd="0" destOrd="0" presId="urn:microsoft.com/office/officeart/2005/8/layout/hList2"/>
    <dgm:cxn modelId="{3496C046-EDAC-4D86-B39B-48B390680BCB}" srcId="{CC9FB79A-390B-479A-B4CB-9C971CD5F2AF}" destId="{46F75830-7EAD-42E9-9AA2-1CAAA35F6835}" srcOrd="4" destOrd="0" parTransId="{09704324-EE2C-4CA0-94EE-C8632B53BC26}" sibTransId="{EEB421AC-25EF-4F48-9DCB-6184976372CE}"/>
    <dgm:cxn modelId="{2442E0BF-2168-45B1-B24C-D4390DF195A8}" type="presParOf" srcId="{94D918CF-6F0B-44D1-9218-3259210BB8A1}" destId="{C2AD497A-5BD9-48DF-A2AE-5FF260C1A0EC}" srcOrd="0" destOrd="0" presId="urn:microsoft.com/office/officeart/2005/8/layout/hList2"/>
    <dgm:cxn modelId="{E67E83AE-0C43-4342-AF49-F640EBCE1089}" type="presParOf" srcId="{C2AD497A-5BD9-48DF-A2AE-5FF260C1A0EC}" destId="{E3B7593D-CDFB-42CB-95BD-7F92C7EE150A}" srcOrd="0" destOrd="0" presId="urn:microsoft.com/office/officeart/2005/8/layout/hList2"/>
    <dgm:cxn modelId="{1B2FDB9A-CCD4-478D-8170-97F732F7116A}" type="presParOf" srcId="{C2AD497A-5BD9-48DF-A2AE-5FF260C1A0EC}" destId="{E120CA3D-E031-4113-8088-C2F4998A2827}" srcOrd="1" destOrd="0" presId="urn:microsoft.com/office/officeart/2005/8/layout/hList2"/>
    <dgm:cxn modelId="{34B501FE-8057-4C80-B732-229A88BCEFE9}" type="presParOf" srcId="{C2AD497A-5BD9-48DF-A2AE-5FF260C1A0EC}" destId="{45AF4503-5D4A-4360-945F-7EA19D6856E2}" srcOrd="2" destOrd="0" presId="urn:microsoft.com/office/officeart/2005/8/layout/hList2"/>
    <dgm:cxn modelId="{A6A7CF9F-018F-4942-953E-D39FACC8CDDF}" type="presParOf" srcId="{94D918CF-6F0B-44D1-9218-3259210BB8A1}" destId="{BDB0E563-C422-4EAA-9604-3806557EB5AD}" srcOrd="1" destOrd="0" presId="urn:microsoft.com/office/officeart/2005/8/layout/hList2"/>
    <dgm:cxn modelId="{EED3D8EE-DFD2-4B85-91BD-045658A062E4}" type="presParOf" srcId="{94D918CF-6F0B-44D1-9218-3259210BB8A1}" destId="{7C13C133-B90B-4351-A1DE-070919F390F7}" srcOrd="2" destOrd="0" presId="urn:microsoft.com/office/officeart/2005/8/layout/hList2"/>
    <dgm:cxn modelId="{086BEBBD-F4DD-4F9C-871E-DBB7EC0BA0EA}" type="presParOf" srcId="{7C13C133-B90B-4351-A1DE-070919F390F7}" destId="{79D3ACB0-35E7-43B2-9CB7-B9B650D712F6}" srcOrd="0" destOrd="0" presId="urn:microsoft.com/office/officeart/2005/8/layout/hList2"/>
    <dgm:cxn modelId="{0DE9938F-9C30-4198-AE2E-7658E239FA7F}" type="presParOf" srcId="{7C13C133-B90B-4351-A1DE-070919F390F7}" destId="{EF95AB61-AF6A-4873-80B7-E249D73FF950}" srcOrd="1" destOrd="0" presId="urn:microsoft.com/office/officeart/2005/8/layout/hList2"/>
    <dgm:cxn modelId="{74FB1980-6C26-4917-AB2F-B510C0A6B72B}" type="presParOf" srcId="{7C13C133-B90B-4351-A1DE-070919F390F7}" destId="{1C51605C-D857-4FE6-AF6A-0A74B3965B2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485E8DC-06EB-4A2F-B3BE-28A7E4480C6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E63A7-AC3F-4E80-BFF8-DCBF1B4ED86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10 small finance banks </a:t>
          </a:r>
        </a:p>
      </dgm:t>
    </dgm:pt>
    <dgm:pt modelId="{1B3D9E63-F315-4E7F-9C3D-A86E1969B96E}" type="parTrans" cxnId="{F0191AE3-769F-4A8E-80C7-EAA06A3AF893}">
      <dgm:prSet/>
      <dgm:spPr/>
      <dgm:t>
        <a:bodyPr/>
        <a:lstStyle/>
        <a:p>
          <a:endParaRPr lang="en-US"/>
        </a:p>
      </dgm:t>
    </dgm:pt>
    <dgm:pt modelId="{452FB2E5-44E9-4804-A55A-41431FA55EF5}" type="sibTrans" cxnId="{F0191AE3-769F-4A8E-80C7-EAA06A3AF893}">
      <dgm:prSet/>
      <dgm:spPr/>
      <dgm:t>
        <a:bodyPr/>
        <a:lstStyle/>
        <a:p>
          <a:endParaRPr lang="en-US"/>
        </a:p>
      </dgm:t>
    </dgm:pt>
    <dgm:pt modelId="{CC9FB79A-390B-479A-B4CB-9C971CD5F2A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11 payments banks </a:t>
          </a:r>
        </a:p>
      </dgm:t>
    </dgm:pt>
    <dgm:pt modelId="{CB6BF462-A03C-4836-A6F1-EC37459F369F}" type="parTrans" cxnId="{95250D88-0218-4EC8-BC11-866F9D076B15}">
      <dgm:prSet/>
      <dgm:spPr/>
      <dgm:t>
        <a:bodyPr/>
        <a:lstStyle/>
        <a:p>
          <a:endParaRPr lang="en-US"/>
        </a:p>
      </dgm:t>
    </dgm:pt>
    <dgm:pt modelId="{12016345-8756-4F4A-ADEC-2BCD659EB33F}" type="sibTrans" cxnId="{95250D88-0218-4EC8-BC11-866F9D076B15}">
      <dgm:prSet/>
      <dgm:spPr/>
      <dgm:t>
        <a:bodyPr/>
        <a:lstStyle/>
        <a:p>
          <a:endParaRPr lang="en-US"/>
        </a:p>
      </dgm:t>
    </dgm:pt>
    <dgm:pt modelId="{37561447-AA6A-4D93-82BC-5A2CEF237C0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Can’t loan, So no PSL</a:t>
          </a:r>
        </a:p>
      </dgm:t>
    </dgm:pt>
    <dgm:pt modelId="{434320C5-4468-4869-89CA-8E72FC0A0280}" type="parTrans" cxnId="{1D7F4EAF-7166-49B5-BC5B-D8F984BEDFAD}">
      <dgm:prSet/>
      <dgm:spPr/>
      <dgm:t>
        <a:bodyPr/>
        <a:lstStyle/>
        <a:p>
          <a:endParaRPr lang="en-US"/>
        </a:p>
      </dgm:t>
    </dgm:pt>
    <dgm:pt modelId="{937A7B5B-54D6-40F5-936A-4CFA9DC80D68}" type="sibTrans" cxnId="{1D7F4EAF-7166-49B5-BC5B-D8F984BEDFAD}">
      <dgm:prSet/>
      <dgm:spPr/>
      <dgm:t>
        <a:bodyPr/>
        <a:lstStyle/>
        <a:p>
          <a:endParaRPr lang="en-US"/>
        </a:p>
      </dgm:t>
    </dgm:pt>
    <dgm:pt modelId="{E3FEE492-DC88-4733-B2B2-07D29BA072F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40% strictly </a:t>
          </a:r>
          <a:r>
            <a:rPr lang="en-US" dirty="0" err="1">
              <a:latin typeface="Franklin Gothic Medium Cond" panose="020B0606030402020204" pitchFamily="34" charset="0"/>
            </a:rPr>
            <a:t>categorywise</a:t>
          </a:r>
          <a:r>
            <a:rPr lang="en-US" dirty="0">
              <a:latin typeface="Franklin Gothic Medium Cond" panose="020B0606030402020204" pitchFamily="34" charset="0"/>
            </a:rPr>
            <a:t> as SCB-PSL</a:t>
          </a:r>
        </a:p>
      </dgm:t>
    </dgm:pt>
    <dgm:pt modelId="{D9072596-545B-43EA-A9DE-CE6C691F1874}" type="parTrans" cxnId="{BF6EED3F-2C14-4DD3-8E9B-6B0C5F670D13}">
      <dgm:prSet/>
      <dgm:spPr/>
      <dgm:t>
        <a:bodyPr/>
        <a:lstStyle/>
        <a:p>
          <a:endParaRPr lang="en-US"/>
        </a:p>
      </dgm:t>
    </dgm:pt>
    <dgm:pt modelId="{539E92E7-8D03-44B8-BDC4-BCE1E90149F7}" type="sibTrans" cxnId="{BF6EED3F-2C14-4DD3-8E9B-6B0C5F670D13}">
      <dgm:prSet/>
      <dgm:spPr/>
      <dgm:t>
        <a:bodyPr/>
        <a:lstStyle/>
        <a:p>
          <a:endParaRPr lang="en-US"/>
        </a:p>
      </dgm:t>
    </dgm:pt>
    <dgm:pt modelId="{E44CB497-27E6-4EED-9B0B-8CF0FE553095}">
      <dgm:prSet/>
      <dgm:spPr/>
      <dgm:t>
        <a:bodyPr/>
        <a:lstStyle/>
        <a:p>
          <a:endParaRPr lang="en-US" dirty="0">
            <a:latin typeface="Franklin Gothic Medium Cond" panose="020B0606030402020204" pitchFamily="34" charset="0"/>
          </a:endParaRPr>
        </a:p>
      </dgm:t>
    </dgm:pt>
    <dgm:pt modelId="{D0DDB37F-7CF6-40B6-AC2D-8BC2367F085C}" type="parTrans" cxnId="{14C58153-1322-4861-90D8-5D06E77B4CEE}">
      <dgm:prSet/>
      <dgm:spPr/>
      <dgm:t>
        <a:bodyPr/>
        <a:lstStyle/>
        <a:p>
          <a:endParaRPr lang="en-US"/>
        </a:p>
      </dgm:t>
    </dgm:pt>
    <dgm:pt modelId="{BF748A81-2C2F-4B56-9930-A8ABDD1130F2}" type="sibTrans" cxnId="{14C58153-1322-4861-90D8-5D06E77B4CEE}">
      <dgm:prSet/>
      <dgm:spPr/>
      <dgm:t>
        <a:bodyPr/>
        <a:lstStyle/>
        <a:p>
          <a:endParaRPr lang="en-US"/>
        </a:p>
      </dgm:t>
    </dgm:pt>
    <dgm:pt modelId="{1E6F3BA7-7604-4812-AF6F-A1E43F16F1F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35% into PSL with edge</a:t>
          </a:r>
        </a:p>
      </dgm:t>
    </dgm:pt>
    <dgm:pt modelId="{9AA18813-E456-4A5A-83AA-3BCDDD37573E}" type="parTrans" cxnId="{6EACC4DC-7DCB-4F31-8829-25D780AAF302}">
      <dgm:prSet/>
      <dgm:spPr/>
      <dgm:t>
        <a:bodyPr/>
        <a:lstStyle/>
        <a:p>
          <a:endParaRPr lang="en-US"/>
        </a:p>
      </dgm:t>
    </dgm:pt>
    <dgm:pt modelId="{C79EE70E-6983-403F-947F-98C3D0243EDE}" type="sibTrans" cxnId="{6EACC4DC-7DCB-4F31-8829-25D780AAF302}">
      <dgm:prSet/>
      <dgm:spPr/>
      <dgm:t>
        <a:bodyPr/>
        <a:lstStyle/>
        <a:p>
          <a:endParaRPr lang="en-US"/>
        </a:p>
      </dgm:t>
    </dgm:pt>
    <dgm:pt modelId="{C28C1BF2-B964-4F8C-B5F1-3E9B93E36DA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=Total 75% PSL</a:t>
          </a:r>
        </a:p>
      </dgm:t>
    </dgm:pt>
    <dgm:pt modelId="{A69EE99C-2872-460C-A8E5-5A3C9949D762}" type="parTrans" cxnId="{0EC808CA-D4E8-49C7-B122-18437CFD0526}">
      <dgm:prSet/>
      <dgm:spPr/>
      <dgm:t>
        <a:bodyPr/>
        <a:lstStyle/>
        <a:p>
          <a:endParaRPr lang="en-US"/>
        </a:p>
      </dgm:t>
    </dgm:pt>
    <dgm:pt modelId="{6FF86AD2-FF1E-4B58-8D59-E3FB1073E817}" type="sibTrans" cxnId="{0EC808CA-D4E8-49C7-B122-18437CFD0526}">
      <dgm:prSet/>
      <dgm:spPr/>
      <dgm:t>
        <a:bodyPr/>
        <a:lstStyle/>
        <a:p>
          <a:endParaRPr lang="en-US"/>
        </a:p>
      </dgm:t>
    </dgm:pt>
    <dgm:pt modelId="{A323F674-7DCE-480D-A3AB-314D4EB7FD2C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50% of loan portfolio </a:t>
          </a:r>
          <a:r>
            <a:rPr lang="en-US" dirty="0" err="1">
              <a:latin typeface="Franklin Gothic Medium Cond" panose="020B0606030402020204" pitchFamily="34" charset="0"/>
            </a:rPr>
            <a:t>upto</a:t>
          </a:r>
          <a:r>
            <a:rPr lang="en-US" dirty="0">
              <a:latin typeface="Franklin Gothic Medium Cond" panose="020B0606030402020204" pitchFamily="34" charset="0"/>
            </a:rPr>
            <a:t> 25 Lakhs’ loans</a:t>
          </a:r>
        </a:p>
      </dgm:t>
    </dgm:pt>
    <dgm:pt modelId="{0CDBA5EC-1A58-4373-B2E6-D9DD6CD6E361}" type="parTrans" cxnId="{A349E06C-C76A-45F9-8A63-438DB2624387}">
      <dgm:prSet/>
      <dgm:spPr/>
      <dgm:t>
        <a:bodyPr/>
        <a:lstStyle/>
        <a:p>
          <a:endParaRPr lang="en-US"/>
        </a:p>
      </dgm:t>
    </dgm:pt>
    <dgm:pt modelId="{8BA29BB8-7B9A-4261-9815-ACAEA88C62B9}" type="sibTrans" cxnId="{A349E06C-C76A-45F9-8A63-438DB2624387}">
      <dgm:prSet/>
      <dgm:spPr/>
      <dgm:t>
        <a:bodyPr/>
        <a:lstStyle/>
        <a:p>
          <a:endParaRPr lang="en-US"/>
        </a:p>
      </dgm:t>
    </dgm:pt>
    <dgm:pt modelId="{B9D07C7E-1FA8-41DA-83D3-4C0BB0E2D6DE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Can’t issue credit card</a:t>
          </a:r>
        </a:p>
      </dgm:t>
    </dgm:pt>
    <dgm:pt modelId="{474DF297-FEBF-4804-AAC0-052DC3B4D566}" type="parTrans" cxnId="{D45675C0-B2AA-4B16-92A1-8B5162D0258E}">
      <dgm:prSet/>
      <dgm:spPr/>
      <dgm:t>
        <a:bodyPr/>
        <a:lstStyle/>
        <a:p>
          <a:endParaRPr lang="en-US"/>
        </a:p>
      </dgm:t>
    </dgm:pt>
    <dgm:pt modelId="{37923EF6-5334-4571-BBB8-26B2B46CC2F2}" type="sibTrans" cxnId="{D45675C0-B2AA-4B16-92A1-8B5162D0258E}">
      <dgm:prSet/>
      <dgm:spPr/>
      <dgm:t>
        <a:bodyPr/>
        <a:lstStyle/>
        <a:p>
          <a:endParaRPr lang="en-US"/>
        </a:p>
      </dgm:t>
    </dgm:pt>
    <dgm:pt modelId="{4C7E8E7E-5799-4D26-BB6A-3FBDB8B0ACA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75% of Demand deposits in </a:t>
          </a:r>
          <a:r>
            <a:rPr lang="en-US" dirty="0" err="1">
              <a:latin typeface="Franklin Gothic Medium Cond" panose="020B0606030402020204" pitchFamily="34" charset="0"/>
            </a:rPr>
            <a:t>Gsec,T</a:t>
          </a:r>
          <a:r>
            <a:rPr lang="en-US" dirty="0">
              <a:latin typeface="Franklin Gothic Medium Cond" panose="020B0606030402020204" pitchFamily="34" charset="0"/>
            </a:rPr>
            <a:t>-Bill</a:t>
          </a:r>
        </a:p>
      </dgm:t>
    </dgm:pt>
    <dgm:pt modelId="{45062FDC-8A6C-469C-8939-3719F05FB052}" type="parTrans" cxnId="{61FD755E-D939-401A-8E07-FE61F1071009}">
      <dgm:prSet/>
      <dgm:spPr/>
      <dgm:t>
        <a:bodyPr/>
        <a:lstStyle/>
        <a:p>
          <a:endParaRPr lang="en-US"/>
        </a:p>
      </dgm:t>
    </dgm:pt>
    <dgm:pt modelId="{0F68239E-50D1-489F-9EF9-2A7D75FB5000}" type="sibTrans" cxnId="{61FD755E-D939-401A-8E07-FE61F1071009}">
      <dgm:prSet/>
      <dgm:spPr/>
      <dgm:t>
        <a:bodyPr/>
        <a:lstStyle/>
        <a:p>
          <a:endParaRPr lang="en-US"/>
        </a:p>
      </dgm:t>
    </dgm:pt>
    <dgm:pt modelId="{FC0336F9-F3D5-4F3A-A7C4-D9BDF0F56293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Max.25% of all deposits in other SCB</a:t>
          </a:r>
        </a:p>
      </dgm:t>
    </dgm:pt>
    <dgm:pt modelId="{756F789E-10C6-407D-9F54-B88C33B29B78}" type="parTrans" cxnId="{15852844-BA58-4956-8A58-E55C804E18FE}">
      <dgm:prSet/>
      <dgm:spPr/>
      <dgm:t>
        <a:bodyPr/>
        <a:lstStyle/>
        <a:p>
          <a:endParaRPr lang="en-US"/>
        </a:p>
      </dgm:t>
    </dgm:pt>
    <dgm:pt modelId="{DFD744DF-9A96-44E0-A6EA-0EAFEEAD7013}" type="sibTrans" cxnId="{15852844-BA58-4956-8A58-E55C804E18FE}">
      <dgm:prSet/>
      <dgm:spPr/>
      <dgm:t>
        <a:bodyPr/>
        <a:lstStyle/>
        <a:p>
          <a:endParaRPr lang="en-US"/>
        </a:p>
      </dgm:t>
    </dgm:pt>
    <dgm:pt modelId="{94D918CF-6F0B-44D1-9218-3259210BB8A1}" type="pres">
      <dgm:prSet presAssocID="{E485E8DC-06EB-4A2F-B3BE-28A7E4480C60}" presName="linearFlow" presStyleCnt="0">
        <dgm:presLayoutVars>
          <dgm:dir/>
          <dgm:animLvl val="lvl"/>
          <dgm:resizeHandles/>
        </dgm:presLayoutVars>
      </dgm:prSet>
      <dgm:spPr/>
    </dgm:pt>
    <dgm:pt modelId="{C2AD497A-5BD9-48DF-A2AE-5FF260C1A0EC}" type="pres">
      <dgm:prSet presAssocID="{9A3E63A7-AC3F-4E80-BFF8-DCBF1B4ED86B}" presName="compositeNode" presStyleCnt="0">
        <dgm:presLayoutVars>
          <dgm:bulletEnabled val="1"/>
        </dgm:presLayoutVars>
      </dgm:prSet>
      <dgm:spPr/>
    </dgm:pt>
    <dgm:pt modelId="{E3B7593D-CDFB-42CB-95BD-7F92C7EE150A}" type="pres">
      <dgm:prSet presAssocID="{9A3E63A7-AC3F-4E80-BFF8-DCBF1B4ED86B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20CA3D-E031-4113-8088-C2F4998A2827}" type="pres">
      <dgm:prSet presAssocID="{9A3E63A7-AC3F-4E80-BFF8-DCBF1B4ED86B}" presName="childNode" presStyleLbl="node1" presStyleIdx="0" presStyleCnt="2">
        <dgm:presLayoutVars>
          <dgm:bulletEnabled val="1"/>
        </dgm:presLayoutVars>
      </dgm:prSet>
      <dgm:spPr/>
    </dgm:pt>
    <dgm:pt modelId="{45AF4503-5D4A-4360-945F-7EA19D6856E2}" type="pres">
      <dgm:prSet presAssocID="{9A3E63A7-AC3F-4E80-BFF8-DCBF1B4ED86B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BDB0E563-C422-4EAA-9604-3806557EB5AD}" type="pres">
      <dgm:prSet presAssocID="{452FB2E5-44E9-4804-A55A-41431FA55EF5}" presName="sibTrans" presStyleCnt="0"/>
      <dgm:spPr/>
    </dgm:pt>
    <dgm:pt modelId="{7C13C133-B90B-4351-A1DE-070919F390F7}" type="pres">
      <dgm:prSet presAssocID="{CC9FB79A-390B-479A-B4CB-9C971CD5F2AF}" presName="compositeNode" presStyleCnt="0">
        <dgm:presLayoutVars>
          <dgm:bulletEnabled val="1"/>
        </dgm:presLayoutVars>
      </dgm:prSet>
      <dgm:spPr/>
    </dgm:pt>
    <dgm:pt modelId="{79D3ACB0-35E7-43B2-9CB7-B9B650D712F6}" type="pres">
      <dgm:prSet presAssocID="{CC9FB79A-390B-479A-B4CB-9C971CD5F2AF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95AB61-AF6A-4873-80B7-E249D73FF950}" type="pres">
      <dgm:prSet presAssocID="{CC9FB79A-390B-479A-B4CB-9C971CD5F2AF}" presName="childNode" presStyleLbl="node1" presStyleIdx="1" presStyleCnt="2">
        <dgm:presLayoutVars>
          <dgm:bulletEnabled val="1"/>
        </dgm:presLayoutVars>
      </dgm:prSet>
      <dgm:spPr/>
    </dgm:pt>
    <dgm:pt modelId="{1C51605C-D857-4FE6-AF6A-0A74B3965B21}" type="pres">
      <dgm:prSet presAssocID="{CC9FB79A-390B-479A-B4CB-9C971CD5F2AF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5FD2DC95-C192-4A14-B8A5-28E56AADB2BC}" type="presOf" srcId="{C28C1BF2-B964-4F8C-B5F1-3E9B93E36DAF}" destId="{E120CA3D-E031-4113-8088-C2F4998A2827}" srcOrd="0" destOrd="2" presId="urn:microsoft.com/office/officeart/2005/8/layout/hList2"/>
    <dgm:cxn modelId="{BF6EED3F-2C14-4DD3-8E9B-6B0C5F670D13}" srcId="{9A3E63A7-AC3F-4E80-BFF8-DCBF1B4ED86B}" destId="{E3FEE492-DC88-4733-B2B2-07D29BA072FF}" srcOrd="0" destOrd="0" parTransId="{D9072596-545B-43EA-A9DE-CE6C691F1874}" sibTransId="{539E92E7-8D03-44B8-BDC4-BCE1E90149F7}"/>
    <dgm:cxn modelId="{4C770C23-547F-40C9-838D-F2332F04430F}" type="presOf" srcId="{E44CB497-27E6-4EED-9B0B-8CF0FE553095}" destId="{E120CA3D-E031-4113-8088-C2F4998A2827}" srcOrd="0" destOrd="4" presId="urn:microsoft.com/office/officeart/2005/8/layout/hList2"/>
    <dgm:cxn modelId="{15852844-BA58-4956-8A58-E55C804E18FE}" srcId="{CC9FB79A-390B-479A-B4CB-9C971CD5F2AF}" destId="{FC0336F9-F3D5-4F3A-A7C4-D9BDF0F56293}" srcOrd="3" destOrd="0" parTransId="{756F789E-10C6-407D-9F54-B88C33B29B78}" sibTransId="{DFD744DF-9A96-44E0-A6EA-0EAFEEAD7013}"/>
    <dgm:cxn modelId="{61FD755E-D939-401A-8E07-FE61F1071009}" srcId="{CC9FB79A-390B-479A-B4CB-9C971CD5F2AF}" destId="{4C7E8E7E-5799-4D26-BB6A-3FBDB8B0ACAF}" srcOrd="2" destOrd="0" parTransId="{45062FDC-8A6C-469C-8939-3719F05FB052}" sibTransId="{0F68239E-50D1-489F-9EF9-2A7D75FB5000}"/>
    <dgm:cxn modelId="{95250D88-0218-4EC8-BC11-866F9D076B15}" srcId="{E485E8DC-06EB-4A2F-B3BE-28A7E4480C60}" destId="{CC9FB79A-390B-479A-B4CB-9C971CD5F2AF}" srcOrd="1" destOrd="0" parTransId="{CB6BF462-A03C-4836-A6F1-EC37459F369F}" sibTransId="{12016345-8756-4F4A-ADEC-2BCD659EB33F}"/>
    <dgm:cxn modelId="{5538FFA3-294E-4C4C-B0BF-E67FA80CBD63}" type="presOf" srcId="{E485E8DC-06EB-4A2F-B3BE-28A7E4480C60}" destId="{94D918CF-6F0B-44D1-9218-3259210BB8A1}" srcOrd="0" destOrd="0" presId="urn:microsoft.com/office/officeart/2005/8/layout/hList2"/>
    <dgm:cxn modelId="{0EC808CA-D4E8-49C7-B122-18437CFD0526}" srcId="{9A3E63A7-AC3F-4E80-BFF8-DCBF1B4ED86B}" destId="{C28C1BF2-B964-4F8C-B5F1-3E9B93E36DAF}" srcOrd="2" destOrd="0" parTransId="{A69EE99C-2872-460C-A8E5-5A3C9949D762}" sibTransId="{6FF86AD2-FF1E-4B58-8D59-E3FB1073E817}"/>
    <dgm:cxn modelId="{2A365B68-917C-4D7E-9524-076C92BFC498}" type="presOf" srcId="{37561447-AA6A-4D93-82BC-5A2CEF237C00}" destId="{EF95AB61-AF6A-4873-80B7-E249D73FF950}" srcOrd="0" destOrd="0" presId="urn:microsoft.com/office/officeart/2005/8/layout/hList2"/>
    <dgm:cxn modelId="{D3125932-B6EB-45A1-8389-2C1980AB749B}" type="presOf" srcId="{E3FEE492-DC88-4733-B2B2-07D29BA072FF}" destId="{E120CA3D-E031-4113-8088-C2F4998A2827}" srcOrd="0" destOrd="0" presId="urn:microsoft.com/office/officeart/2005/8/layout/hList2"/>
    <dgm:cxn modelId="{14C58153-1322-4861-90D8-5D06E77B4CEE}" srcId="{9A3E63A7-AC3F-4E80-BFF8-DCBF1B4ED86B}" destId="{E44CB497-27E6-4EED-9B0B-8CF0FE553095}" srcOrd="4" destOrd="0" parTransId="{D0DDB37F-7CF6-40B6-AC2D-8BC2367F085C}" sibTransId="{BF748A81-2C2F-4B56-9930-A8ABDD1130F2}"/>
    <dgm:cxn modelId="{6EACC4DC-7DCB-4F31-8829-25D780AAF302}" srcId="{9A3E63A7-AC3F-4E80-BFF8-DCBF1B4ED86B}" destId="{1E6F3BA7-7604-4812-AF6F-A1E43F16F1F2}" srcOrd="1" destOrd="0" parTransId="{9AA18813-E456-4A5A-83AA-3BCDDD37573E}" sibTransId="{C79EE70E-6983-403F-947F-98C3D0243EDE}"/>
    <dgm:cxn modelId="{A349E06C-C76A-45F9-8A63-438DB2624387}" srcId="{9A3E63A7-AC3F-4E80-BFF8-DCBF1B4ED86B}" destId="{A323F674-7DCE-480D-A3AB-314D4EB7FD2C}" srcOrd="3" destOrd="0" parTransId="{0CDBA5EC-1A58-4373-B2E6-D9DD6CD6E361}" sibTransId="{8BA29BB8-7B9A-4261-9815-ACAEA88C62B9}"/>
    <dgm:cxn modelId="{D45675C0-B2AA-4B16-92A1-8B5162D0258E}" srcId="{CC9FB79A-390B-479A-B4CB-9C971CD5F2AF}" destId="{B9D07C7E-1FA8-41DA-83D3-4C0BB0E2D6DE}" srcOrd="1" destOrd="0" parTransId="{474DF297-FEBF-4804-AAC0-052DC3B4D566}" sibTransId="{37923EF6-5334-4571-BBB8-26B2B46CC2F2}"/>
    <dgm:cxn modelId="{5EA773D3-51B3-4F94-89DC-D59F19D7D0CC}" type="presOf" srcId="{9A3E63A7-AC3F-4E80-BFF8-DCBF1B4ED86B}" destId="{45AF4503-5D4A-4360-945F-7EA19D6856E2}" srcOrd="0" destOrd="0" presId="urn:microsoft.com/office/officeart/2005/8/layout/hList2"/>
    <dgm:cxn modelId="{12E9DDF0-9567-49AA-B27E-45A81FE94D4C}" type="presOf" srcId="{A323F674-7DCE-480D-A3AB-314D4EB7FD2C}" destId="{E120CA3D-E031-4113-8088-C2F4998A2827}" srcOrd="0" destOrd="3" presId="urn:microsoft.com/office/officeart/2005/8/layout/hList2"/>
    <dgm:cxn modelId="{8886283C-2953-498E-8BE2-545A52BFA856}" type="presOf" srcId="{CC9FB79A-390B-479A-B4CB-9C971CD5F2AF}" destId="{1C51605C-D857-4FE6-AF6A-0A74B3965B21}" srcOrd="0" destOrd="0" presId="urn:microsoft.com/office/officeart/2005/8/layout/hList2"/>
    <dgm:cxn modelId="{514E24B5-60D0-4F07-9854-EEAAB9D73CE8}" type="presOf" srcId="{B9D07C7E-1FA8-41DA-83D3-4C0BB0E2D6DE}" destId="{EF95AB61-AF6A-4873-80B7-E249D73FF950}" srcOrd="0" destOrd="1" presId="urn:microsoft.com/office/officeart/2005/8/layout/hList2"/>
    <dgm:cxn modelId="{F0191AE3-769F-4A8E-80C7-EAA06A3AF893}" srcId="{E485E8DC-06EB-4A2F-B3BE-28A7E4480C60}" destId="{9A3E63A7-AC3F-4E80-BFF8-DCBF1B4ED86B}" srcOrd="0" destOrd="0" parTransId="{1B3D9E63-F315-4E7F-9C3D-A86E1969B96E}" sibTransId="{452FB2E5-44E9-4804-A55A-41431FA55EF5}"/>
    <dgm:cxn modelId="{C59D2E55-1FF9-4F60-9A73-6E55ABA44695}" type="presOf" srcId="{FC0336F9-F3D5-4F3A-A7C4-D9BDF0F56293}" destId="{EF95AB61-AF6A-4873-80B7-E249D73FF950}" srcOrd="0" destOrd="3" presId="urn:microsoft.com/office/officeart/2005/8/layout/hList2"/>
    <dgm:cxn modelId="{1D7F4EAF-7166-49B5-BC5B-D8F984BEDFAD}" srcId="{CC9FB79A-390B-479A-B4CB-9C971CD5F2AF}" destId="{37561447-AA6A-4D93-82BC-5A2CEF237C00}" srcOrd="0" destOrd="0" parTransId="{434320C5-4468-4869-89CA-8E72FC0A0280}" sibTransId="{937A7B5B-54D6-40F5-936A-4CFA9DC80D68}"/>
    <dgm:cxn modelId="{2327062F-2990-497C-90B9-A8C7FE54B7D9}" type="presOf" srcId="{1E6F3BA7-7604-4812-AF6F-A1E43F16F1F2}" destId="{E120CA3D-E031-4113-8088-C2F4998A2827}" srcOrd="0" destOrd="1" presId="urn:microsoft.com/office/officeart/2005/8/layout/hList2"/>
    <dgm:cxn modelId="{E23F590D-D02A-4870-8463-D62FDD201942}" type="presOf" srcId="{4C7E8E7E-5799-4D26-BB6A-3FBDB8B0ACAF}" destId="{EF95AB61-AF6A-4873-80B7-E249D73FF950}" srcOrd="0" destOrd="2" presId="urn:microsoft.com/office/officeart/2005/8/layout/hList2"/>
    <dgm:cxn modelId="{2442E0BF-2168-45B1-B24C-D4390DF195A8}" type="presParOf" srcId="{94D918CF-6F0B-44D1-9218-3259210BB8A1}" destId="{C2AD497A-5BD9-48DF-A2AE-5FF260C1A0EC}" srcOrd="0" destOrd="0" presId="urn:microsoft.com/office/officeart/2005/8/layout/hList2"/>
    <dgm:cxn modelId="{E67E83AE-0C43-4342-AF49-F640EBCE1089}" type="presParOf" srcId="{C2AD497A-5BD9-48DF-A2AE-5FF260C1A0EC}" destId="{E3B7593D-CDFB-42CB-95BD-7F92C7EE150A}" srcOrd="0" destOrd="0" presId="urn:microsoft.com/office/officeart/2005/8/layout/hList2"/>
    <dgm:cxn modelId="{1B2FDB9A-CCD4-478D-8170-97F732F7116A}" type="presParOf" srcId="{C2AD497A-5BD9-48DF-A2AE-5FF260C1A0EC}" destId="{E120CA3D-E031-4113-8088-C2F4998A2827}" srcOrd="1" destOrd="0" presId="urn:microsoft.com/office/officeart/2005/8/layout/hList2"/>
    <dgm:cxn modelId="{34B501FE-8057-4C80-B732-229A88BCEFE9}" type="presParOf" srcId="{C2AD497A-5BD9-48DF-A2AE-5FF260C1A0EC}" destId="{45AF4503-5D4A-4360-945F-7EA19D6856E2}" srcOrd="2" destOrd="0" presId="urn:microsoft.com/office/officeart/2005/8/layout/hList2"/>
    <dgm:cxn modelId="{A6A7CF9F-018F-4942-953E-D39FACC8CDDF}" type="presParOf" srcId="{94D918CF-6F0B-44D1-9218-3259210BB8A1}" destId="{BDB0E563-C422-4EAA-9604-3806557EB5AD}" srcOrd="1" destOrd="0" presId="urn:microsoft.com/office/officeart/2005/8/layout/hList2"/>
    <dgm:cxn modelId="{EED3D8EE-DFD2-4B85-91BD-045658A062E4}" type="presParOf" srcId="{94D918CF-6F0B-44D1-9218-3259210BB8A1}" destId="{7C13C133-B90B-4351-A1DE-070919F390F7}" srcOrd="2" destOrd="0" presId="urn:microsoft.com/office/officeart/2005/8/layout/hList2"/>
    <dgm:cxn modelId="{086BEBBD-F4DD-4F9C-871E-DBB7EC0BA0EA}" type="presParOf" srcId="{7C13C133-B90B-4351-A1DE-070919F390F7}" destId="{79D3ACB0-35E7-43B2-9CB7-B9B650D712F6}" srcOrd="0" destOrd="0" presId="urn:microsoft.com/office/officeart/2005/8/layout/hList2"/>
    <dgm:cxn modelId="{0DE9938F-9C30-4198-AE2E-7658E239FA7F}" type="presParOf" srcId="{7C13C133-B90B-4351-A1DE-070919F390F7}" destId="{EF95AB61-AF6A-4873-80B7-E249D73FF950}" srcOrd="1" destOrd="0" presId="urn:microsoft.com/office/officeart/2005/8/layout/hList2"/>
    <dgm:cxn modelId="{74FB1980-6C26-4917-AB2F-B510C0A6B72B}" type="presParOf" srcId="{7C13C133-B90B-4351-A1DE-070919F390F7}" destId="{1C51605C-D857-4FE6-AF6A-0A74B3965B2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772B9C-9719-4FB7-AD89-C299AA6BDAE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E6A62-A180-4385-A197-92AB75BDC99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8F242D2-9D3F-4E34-A521-BD1364D8C9E2}" type="parTrans" cxnId="{5C3D92F6-510A-4B47-AB74-61CC703E6279}">
      <dgm:prSet/>
      <dgm:spPr/>
      <dgm:t>
        <a:bodyPr/>
        <a:lstStyle/>
        <a:p>
          <a:endParaRPr lang="en-US"/>
        </a:p>
      </dgm:t>
    </dgm:pt>
    <dgm:pt modelId="{EA4D9859-B673-4318-ADB0-B822DA5AB2E9}" type="sibTrans" cxnId="{5C3D92F6-510A-4B47-AB74-61CC703E6279}">
      <dgm:prSet/>
      <dgm:spPr/>
      <dgm:t>
        <a:bodyPr/>
        <a:lstStyle/>
        <a:p>
          <a:endParaRPr lang="en-US"/>
        </a:p>
      </dgm:t>
    </dgm:pt>
    <dgm:pt modelId="{173B7872-B014-464C-9579-8B2FCE5EC90E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gm:t>
    </dgm:pt>
    <dgm:pt modelId="{86D70380-DAF0-4514-B713-5EA1387F8E42}" type="parTrans" cxnId="{8B91026E-6EBB-40A8-A06F-51E1A5C01923}">
      <dgm:prSet/>
      <dgm:spPr/>
      <dgm:t>
        <a:bodyPr/>
        <a:lstStyle/>
        <a:p>
          <a:endParaRPr lang="en-US"/>
        </a:p>
      </dgm:t>
    </dgm:pt>
    <dgm:pt modelId="{FEC48339-E554-4C93-AAC8-BAD38EC02590}" type="sibTrans" cxnId="{8B91026E-6EBB-40A8-A06F-51E1A5C01923}">
      <dgm:prSet/>
      <dgm:spPr/>
      <dgm:t>
        <a:bodyPr/>
        <a:lstStyle/>
        <a:p>
          <a:endParaRPr lang="en-US"/>
        </a:p>
      </dgm:t>
    </dgm:pt>
    <dgm:pt modelId="{7DAEB959-13F7-4A5C-8530-483CDBAF1184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gm:t>
    </dgm:pt>
    <dgm:pt modelId="{0B32B899-17E4-47BE-B847-64CDCA4F1FAE}" type="parTrans" cxnId="{1E012DB8-A0E9-4E47-B940-D4B215E995DF}">
      <dgm:prSet/>
      <dgm:spPr/>
      <dgm:t>
        <a:bodyPr/>
        <a:lstStyle/>
        <a:p>
          <a:endParaRPr lang="en-US"/>
        </a:p>
      </dgm:t>
    </dgm:pt>
    <dgm:pt modelId="{2EF94B16-A6DF-480E-BD94-92C4BD97ED2F}" type="sibTrans" cxnId="{1E012DB8-A0E9-4E47-B940-D4B215E995DF}">
      <dgm:prSet/>
      <dgm:spPr/>
      <dgm:t>
        <a:bodyPr/>
        <a:lstStyle/>
        <a:p>
          <a:endParaRPr lang="en-US"/>
        </a:p>
      </dgm:t>
    </dgm:pt>
    <dgm:pt modelId="{3B90FCFE-3560-4CAC-AA50-4B5AAB1C3DA1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gm:t>
    </dgm:pt>
    <dgm:pt modelId="{D3C2D4AE-D98A-438F-B111-E17CD820B1D2}" type="parTrans" cxnId="{5160F26E-DD5F-48AC-8F7F-FD0A919C8DA8}">
      <dgm:prSet/>
      <dgm:spPr/>
      <dgm:t>
        <a:bodyPr/>
        <a:lstStyle/>
        <a:p>
          <a:endParaRPr lang="en-US"/>
        </a:p>
      </dgm:t>
    </dgm:pt>
    <dgm:pt modelId="{5498BB68-0A45-46B8-B751-317B8E2C8F05}" type="sibTrans" cxnId="{5160F26E-DD5F-48AC-8F7F-FD0A919C8DA8}">
      <dgm:prSet/>
      <dgm:spPr/>
      <dgm:t>
        <a:bodyPr/>
        <a:lstStyle/>
        <a:p>
          <a:endParaRPr lang="en-US"/>
        </a:p>
      </dgm:t>
    </dgm:pt>
    <dgm:pt modelId="{84038107-FA4E-47D9-BC61-6E7229B219C5}" type="pres">
      <dgm:prSet presAssocID="{34772B9C-9719-4FB7-AD89-C299AA6BDAEB}" presName="Name0" presStyleCnt="0">
        <dgm:presLayoutVars>
          <dgm:dir/>
          <dgm:resizeHandles val="exact"/>
        </dgm:presLayoutVars>
      </dgm:prSet>
      <dgm:spPr/>
    </dgm:pt>
    <dgm:pt modelId="{BE7A56AB-91DC-45C9-9667-D16E75C013F7}" type="pres">
      <dgm:prSet presAssocID="{22DE6A62-A180-4385-A197-92AB75BDC997}" presName="compNode" presStyleCnt="0"/>
      <dgm:spPr/>
    </dgm:pt>
    <dgm:pt modelId="{7712FCAC-58DB-4E2F-A997-78A486AB7FEB}" type="pres">
      <dgm:prSet presAssocID="{22DE6A62-A180-4385-A197-92AB75BDC997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1C02AFE-1BE5-460C-A7F4-7C5CEB3B14E8}" type="pres">
      <dgm:prSet presAssocID="{22DE6A62-A180-4385-A197-92AB75BDC997}" presName="textRect" presStyleLbl="revTx" presStyleIdx="0" presStyleCnt="4">
        <dgm:presLayoutVars>
          <dgm:bulletEnabled val="1"/>
        </dgm:presLayoutVars>
      </dgm:prSet>
      <dgm:spPr/>
    </dgm:pt>
    <dgm:pt modelId="{B59C00E4-C184-41E5-85B1-DE709224D3E3}" type="pres">
      <dgm:prSet presAssocID="{EA4D9859-B673-4318-ADB0-B822DA5AB2E9}" presName="sibTrans" presStyleLbl="sibTrans2D1" presStyleIdx="0" presStyleCnt="0"/>
      <dgm:spPr/>
    </dgm:pt>
    <dgm:pt modelId="{82FBC8D2-5EE8-4FD0-8EBE-8F0022F603CB}" type="pres">
      <dgm:prSet presAssocID="{173B7872-B014-464C-9579-8B2FCE5EC90E}" presName="compNode" presStyleCnt="0"/>
      <dgm:spPr/>
    </dgm:pt>
    <dgm:pt modelId="{A5592D08-C1CC-43B9-94AF-2EC92C298B2F}" type="pres">
      <dgm:prSet presAssocID="{173B7872-B014-464C-9579-8B2FCE5EC90E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5C33AD1-B0F9-4E2B-A0D9-2CB2D50F0370}" type="pres">
      <dgm:prSet presAssocID="{173B7872-B014-464C-9579-8B2FCE5EC90E}" presName="textRect" presStyleLbl="revTx" presStyleIdx="1" presStyleCnt="4">
        <dgm:presLayoutVars>
          <dgm:bulletEnabled val="1"/>
        </dgm:presLayoutVars>
      </dgm:prSet>
      <dgm:spPr/>
    </dgm:pt>
    <dgm:pt modelId="{24BED2C7-1EC7-4285-8AD4-DAC52764E7D9}" type="pres">
      <dgm:prSet presAssocID="{FEC48339-E554-4C93-AAC8-BAD38EC02590}" presName="sibTrans" presStyleLbl="sibTrans2D1" presStyleIdx="0" presStyleCnt="0"/>
      <dgm:spPr/>
    </dgm:pt>
    <dgm:pt modelId="{3B4462F0-E27C-4074-962A-F733A04F354B}" type="pres">
      <dgm:prSet presAssocID="{7DAEB959-13F7-4A5C-8530-483CDBAF1184}" presName="compNode" presStyleCnt="0"/>
      <dgm:spPr/>
    </dgm:pt>
    <dgm:pt modelId="{7005283C-C444-42BD-94E4-1FABE6EC2FDE}" type="pres">
      <dgm:prSet presAssocID="{7DAEB959-13F7-4A5C-8530-483CDBAF1184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006AD35-6C57-4DCA-8123-BED21648AC01}" type="pres">
      <dgm:prSet presAssocID="{7DAEB959-13F7-4A5C-8530-483CDBAF1184}" presName="textRect" presStyleLbl="revTx" presStyleIdx="2" presStyleCnt="4">
        <dgm:presLayoutVars>
          <dgm:bulletEnabled val="1"/>
        </dgm:presLayoutVars>
      </dgm:prSet>
      <dgm:spPr/>
    </dgm:pt>
    <dgm:pt modelId="{A21F0910-C72F-4DD3-B91E-552BE931D7D0}" type="pres">
      <dgm:prSet presAssocID="{2EF94B16-A6DF-480E-BD94-92C4BD97ED2F}" presName="sibTrans" presStyleLbl="sibTrans2D1" presStyleIdx="0" presStyleCnt="0"/>
      <dgm:spPr/>
    </dgm:pt>
    <dgm:pt modelId="{E3F4F438-992D-4626-88A9-80ABC9063E45}" type="pres">
      <dgm:prSet presAssocID="{3B90FCFE-3560-4CAC-AA50-4B5AAB1C3DA1}" presName="compNode" presStyleCnt="0"/>
      <dgm:spPr/>
    </dgm:pt>
    <dgm:pt modelId="{34855DFD-283D-4DF5-8F39-BE5305DC9D34}" type="pres">
      <dgm:prSet presAssocID="{3B90FCFE-3560-4CAC-AA50-4B5AAB1C3DA1}" presName="pictRect" presStyleLbl="node1" presStyleIdx="3" presStyleCnt="4" custLinFactNeighborX="132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DC53CE7-A833-4424-BA4D-FDAF1DB87E58}" type="pres">
      <dgm:prSet presAssocID="{3B90FCFE-3560-4CAC-AA50-4B5AAB1C3DA1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8B91026E-6EBB-40A8-A06F-51E1A5C01923}" srcId="{34772B9C-9719-4FB7-AD89-C299AA6BDAEB}" destId="{173B7872-B014-464C-9579-8B2FCE5EC90E}" srcOrd="1" destOrd="0" parTransId="{86D70380-DAF0-4514-B713-5EA1387F8E42}" sibTransId="{FEC48339-E554-4C93-AAC8-BAD38EC02590}"/>
    <dgm:cxn modelId="{5160F26E-DD5F-48AC-8F7F-FD0A919C8DA8}" srcId="{34772B9C-9719-4FB7-AD89-C299AA6BDAEB}" destId="{3B90FCFE-3560-4CAC-AA50-4B5AAB1C3DA1}" srcOrd="3" destOrd="0" parTransId="{D3C2D4AE-D98A-438F-B111-E17CD820B1D2}" sibTransId="{5498BB68-0A45-46B8-B751-317B8E2C8F05}"/>
    <dgm:cxn modelId="{F849806E-FBF6-47B6-9538-0FDBC22FEC2E}" type="presOf" srcId="{3B90FCFE-3560-4CAC-AA50-4B5AAB1C3DA1}" destId="{ADC53CE7-A833-4424-BA4D-FDAF1DB87E58}" srcOrd="0" destOrd="0" presId="urn:microsoft.com/office/officeart/2005/8/layout/pList1"/>
    <dgm:cxn modelId="{E30756D0-4226-4418-A8F3-83DBD9749DC6}" type="presOf" srcId="{7DAEB959-13F7-4A5C-8530-483CDBAF1184}" destId="{5006AD35-6C57-4DCA-8123-BED21648AC01}" srcOrd="0" destOrd="0" presId="urn:microsoft.com/office/officeart/2005/8/layout/pList1"/>
    <dgm:cxn modelId="{70211253-01EF-4AD0-9B42-327F9E17A349}" type="presOf" srcId="{EA4D9859-B673-4318-ADB0-B822DA5AB2E9}" destId="{B59C00E4-C184-41E5-85B1-DE709224D3E3}" srcOrd="0" destOrd="0" presId="urn:microsoft.com/office/officeart/2005/8/layout/pList1"/>
    <dgm:cxn modelId="{866948AB-A720-4057-A5F7-1FBDB3D5FD3C}" type="presOf" srcId="{34772B9C-9719-4FB7-AD89-C299AA6BDAEB}" destId="{84038107-FA4E-47D9-BC61-6E7229B219C5}" srcOrd="0" destOrd="0" presId="urn:microsoft.com/office/officeart/2005/8/layout/pList1"/>
    <dgm:cxn modelId="{5C3D92F6-510A-4B47-AB74-61CC703E6279}" srcId="{34772B9C-9719-4FB7-AD89-C299AA6BDAEB}" destId="{22DE6A62-A180-4385-A197-92AB75BDC997}" srcOrd="0" destOrd="0" parTransId="{38F242D2-9D3F-4E34-A521-BD1364D8C9E2}" sibTransId="{EA4D9859-B673-4318-ADB0-B822DA5AB2E9}"/>
    <dgm:cxn modelId="{80F9F69D-86F0-4F7D-92D1-97BEFAADBD8C}" type="presOf" srcId="{22DE6A62-A180-4385-A197-92AB75BDC997}" destId="{01C02AFE-1BE5-460C-A7F4-7C5CEB3B14E8}" srcOrd="0" destOrd="0" presId="urn:microsoft.com/office/officeart/2005/8/layout/pList1"/>
    <dgm:cxn modelId="{1E012DB8-A0E9-4E47-B940-D4B215E995DF}" srcId="{34772B9C-9719-4FB7-AD89-C299AA6BDAEB}" destId="{7DAEB959-13F7-4A5C-8530-483CDBAF1184}" srcOrd="2" destOrd="0" parTransId="{0B32B899-17E4-47BE-B847-64CDCA4F1FAE}" sibTransId="{2EF94B16-A6DF-480E-BD94-92C4BD97ED2F}"/>
    <dgm:cxn modelId="{8B50E421-CE43-4D46-9EB3-7E8828531C3B}" type="presOf" srcId="{173B7872-B014-464C-9579-8B2FCE5EC90E}" destId="{A5C33AD1-B0F9-4E2B-A0D9-2CB2D50F0370}" srcOrd="0" destOrd="0" presId="urn:microsoft.com/office/officeart/2005/8/layout/pList1"/>
    <dgm:cxn modelId="{5A5617CB-C8D6-43A3-B98C-5052BB7FB0F3}" type="presOf" srcId="{2EF94B16-A6DF-480E-BD94-92C4BD97ED2F}" destId="{A21F0910-C72F-4DD3-B91E-552BE931D7D0}" srcOrd="0" destOrd="0" presId="urn:microsoft.com/office/officeart/2005/8/layout/pList1"/>
    <dgm:cxn modelId="{23A35387-BC05-4CA3-8E5B-83B3B4D18D9F}" type="presOf" srcId="{FEC48339-E554-4C93-AAC8-BAD38EC02590}" destId="{24BED2C7-1EC7-4285-8AD4-DAC52764E7D9}" srcOrd="0" destOrd="0" presId="urn:microsoft.com/office/officeart/2005/8/layout/pList1"/>
    <dgm:cxn modelId="{AA03E91D-D9AB-4028-A68B-EA373E062561}" type="presParOf" srcId="{84038107-FA4E-47D9-BC61-6E7229B219C5}" destId="{BE7A56AB-91DC-45C9-9667-D16E75C013F7}" srcOrd="0" destOrd="0" presId="urn:microsoft.com/office/officeart/2005/8/layout/pList1"/>
    <dgm:cxn modelId="{CC857F07-D92C-43BC-993B-B21FFEEB7380}" type="presParOf" srcId="{BE7A56AB-91DC-45C9-9667-D16E75C013F7}" destId="{7712FCAC-58DB-4E2F-A997-78A486AB7FEB}" srcOrd="0" destOrd="0" presId="urn:microsoft.com/office/officeart/2005/8/layout/pList1"/>
    <dgm:cxn modelId="{5D020A53-A291-4C05-A2F4-C04F808A4C54}" type="presParOf" srcId="{BE7A56AB-91DC-45C9-9667-D16E75C013F7}" destId="{01C02AFE-1BE5-460C-A7F4-7C5CEB3B14E8}" srcOrd="1" destOrd="0" presId="urn:microsoft.com/office/officeart/2005/8/layout/pList1"/>
    <dgm:cxn modelId="{4FBB97DB-0573-4412-A977-552C3A298345}" type="presParOf" srcId="{84038107-FA4E-47D9-BC61-6E7229B219C5}" destId="{B59C00E4-C184-41E5-85B1-DE709224D3E3}" srcOrd="1" destOrd="0" presId="urn:microsoft.com/office/officeart/2005/8/layout/pList1"/>
    <dgm:cxn modelId="{9C33A516-6523-47AF-A8B6-E20BAB2D965D}" type="presParOf" srcId="{84038107-FA4E-47D9-BC61-6E7229B219C5}" destId="{82FBC8D2-5EE8-4FD0-8EBE-8F0022F603CB}" srcOrd="2" destOrd="0" presId="urn:microsoft.com/office/officeart/2005/8/layout/pList1"/>
    <dgm:cxn modelId="{E32747B5-760E-4EA9-9BBC-1684000029C7}" type="presParOf" srcId="{82FBC8D2-5EE8-4FD0-8EBE-8F0022F603CB}" destId="{A5592D08-C1CC-43B9-94AF-2EC92C298B2F}" srcOrd="0" destOrd="0" presId="urn:microsoft.com/office/officeart/2005/8/layout/pList1"/>
    <dgm:cxn modelId="{5A24FD5F-B37D-4AFE-9DE7-7F43077D2E70}" type="presParOf" srcId="{82FBC8D2-5EE8-4FD0-8EBE-8F0022F603CB}" destId="{A5C33AD1-B0F9-4E2B-A0D9-2CB2D50F0370}" srcOrd="1" destOrd="0" presId="urn:microsoft.com/office/officeart/2005/8/layout/pList1"/>
    <dgm:cxn modelId="{978952D9-6925-4C1C-804E-36B7E1D1A2A5}" type="presParOf" srcId="{84038107-FA4E-47D9-BC61-6E7229B219C5}" destId="{24BED2C7-1EC7-4285-8AD4-DAC52764E7D9}" srcOrd="3" destOrd="0" presId="urn:microsoft.com/office/officeart/2005/8/layout/pList1"/>
    <dgm:cxn modelId="{EA7A86D6-1044-451F-80D5-6E29D22F7360}" type="presParOf" srcId="{84038107-FA4E-47D9-BC61-6E7229B219C5}" destId="{3B4462F0-E27C-4074-962A-F733A04F354B}" srcOrd="4" destOrd="0" presId="urn:microsoft.com/office/officeart/2005/8/layout/pList1"/>
    <dgm:cxn modelId="{E1255AC2-75EB-4BC9-B46E-CCDEA5BA99D0}" type="presParOf" srcId="{3B4462F0-E27C-4074-962A-F733A04F354B}" destId="{7005283C-C444-42BD-94E4-1FABE6EC2FDE}" srcOrd="0" destOrd="0" presId="urn:microsoft.com/office/officeart/2005/8/layout/pList1"/>
    <dgm:cxn modelId="{5EDBF7F4-7857-4571-91D2-DE2CD08879A4}" type="presParOf" srcId="{3B4462F0-E27C-4074-962A-F733A04F354B}" destId="{5006AD35-6C57-4DCA-8123-BED21648AC01}" srcOrd="1" destOrd="0" presId="urn:microsoft.com/office/officeart/2005/8/layout/pList1"/>
    <dgm:cxn modelId="{6E2D416F-E21A-49A0-A4C1-5B2F5AEC684F}" type="presParOf" srcId="{84038107-FA4E-47D9-BC61-6E7229B219C5}" destId="{A21F0910-C72F-4DD3-B91E-552BE931D7D0}" srcOrd="5" destOrd="0" presId="urn:microsoft.com/office/officeart/2005/8/layout/pList1"/>
    <dgm:cxn modelId="{910D5BDD-F5A8-4FC5-A86B-556819DBF3FB}" type="presParOf" srcId="{84038107-FA4E-47D9-BC61-6E7229B219C5}" destId="{E3F4F438-992D-4626-88A9-80ABC9063E45}" srcOrd="6" destOrd="0" presId="urn:microsoft.com/office/officeart/2005/8/layout/pList1"/>
    <dgm:cxn modelId="{6B6C0565-4CEB-4EDE-902B-360B6012E90F}" type="presParOf" srcId="{E3F4F438-992D-4626-88A9-80ABC9063E45}" destId="{34855DFD-283D-4DF5-8F39-BE5305DC9D34}" srcOrd="0" destOrd="0" presId="urn:microsoft.com/office/officeart/2005/8/layout/pList1"/>
    <dgm:cxn modelId="{A6167526-0CA1-49A4-82AF-945213650464}" type="presParOf" srcId="{E3F4F438-992D-4626-88A9-80ABC9063E45}" destId="{ADC53CE7-A833-4424-BA4D-FDAF1DB87E5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485E8DC-06EB-4A2F-B3BE-28A7E4480C6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E63A7-AC3F-4E80-BFF8-DCBF1B4ED86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10 small finance banks </a:t>
          </a:r>
        </a:p>
      </dgm:t>
    </dgm:pt>
    <dgm:pt modelId="{1B3D9E63-F315-4E7F-9C3D-A86E1969B96E}" type="parTrans" cxnId="{F0191AE3-769F-4A8E-80C7-EAA06A3AF893}">
      <dgm:prSet/>
      <dgm:spPr/>
      <dgm:t>
        <a:bodyPr/>
        <a:lstStyle/>
        <a:p>
          <a:endParaRPr lang="en-US"/>
        </a:p>
      </dgm:t>
    </dgm:pt>
    <dgm:pt modelId="{452FB2E5-44E9-4804-A55A-41431FA55EF5}" type="sibTrans" cxnId="{F0191AE3-769F-4A8E-80C7-EAA06A3AF893}">
      <dgm:prSet/>
      <dgm:spPr/>
      <dgm:t>
        <a:bodyPr/>
        <a:lstStyle/>
        <a:p>
          <a:endParaRPr lang="en-US"/>
        </a:p>
      </dgm:t>
    </dgm:pt>
    <dgm:pt modelId="{BD81E510-AAB1-4786-8F80-D77408E7A9C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25% branches in unbanked rural area with </a:t>
          </a:r>
          <a:r>
            <a:rPr lang="en-US" dirty="0" err="1">
              <a:latin typeface="Franklin Gothic Medium Cond" panose="020B0606030402020204" pitchFamily="34" charset="0"/>
            </a:rPr>
            <a:t>upto</a:t>
          </a:r>
          <a:r>
            <a:rPr lang="en-US" dirty="0">
              <a:latin typeface="Franklin Gothic Medium Cond" panose="020B0606030402020204" pitchFamily="34" charset="0"/>
            </a:rPr>
            <a:t> 9,999 pop. Under Census-2011</a:t>
          </a:r>
        </a:p>
      </dgm:t>
    </dgm:pt>
    <dgm:pt modelId="{C1177ED1-2FCB-43A7-B9F4-F4ACFCA3986E}" type="parTrans" cxnId="{5228B136-7FE6-4FEF-B73C-7522FF359D89}">
      <dgm:prSet/>
      <dgm:spPr/>
      <dgm:t>
        <a:bodyPr/>
        <a:lstStyle/>
        <a:p>
          <a:endParaRPr lang="en-US"/>
        </a:p>
      </dgm:t>
    </dgm:pt>
    <dgm:pt modelId="{EA358251-57BB-4769-9408-C81E04530397}" type="sibTrans" cxnId="{5228B136-7FE6-4FEF-B73C-7522FF359D89}">
      <dgm:prSet/>
      <dgm:spPr/>
      <dgm:t>
        <a:bodyPr/>
        <a:lstStyle/>
        <a:p>
          <a:endParaRPr lang="en-US"/>
        </a:p>
      </dgm:t>
    </dgm:pt>
    <dgm:pt modelId="{CC9FB79A-390B-479A-B4CB-9C971CD5F2A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11 payments banks </a:t>
          </a:r>
        </a:p>
      </dgm:t>
    </dgm:pt>
    <dgm:pt modelId="{CB6BF462-A03C-4836-A6F1-EC37459F369F}" type="parTrans" cxnId="{95250D88-0218-4EC8-BC11-866F9D076B15}">
      <dgm:prSet/>
      <dgm:spPr/>
      <dgm:t>
        <a:bodyPr/>
        <a:lstStyle/>
        <a:p>
          <a:endParaRPr lang="en-US"/>
        </a:p>
      </dgm:t>
    </dgm:pt>
    <dgm:pt modelId="{12016345-8756-4F4A-ADEC-2BCD659EB33F}" type="sibTrans" cxnId="{95250D88-0218-4EC8-BC11-866F9D076B15}">
      <dgm:prSet/>
      <dgm:spPr/>
      <dgm:t>
        <a:bodyPr/>
        <a:lstStyle/>
        <a:p>
          <a:endParaRPr lang="en-US"/>
        </a:p>
      </dgm:t>
    </dgm:pt>
    <dgm:pt modelId="{37561447-AA6A-4D93-82BC-5A2CEF237C0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 need, but 25% of access points must be with rural-BC</a:t>
          </a:r>
        </a:p>
      </dgm:t>
    </dgm:pt>
    <dgm:pt modelId="{434320C5-4468-4869-89CA-8E72FC0A0280}" type="parTrans" cxnId="{1D7F4EAF-7166-49B5-BC5B-D8F984BEDFAD}">
      <dgm:prSet/>
      <dgm:spPr/>
      <dgm:t>
        <a:bodyPr/>
        <a:lstStyle/>
        <a:p>
          <a:endParaRPr lang="en-US"/>
        </a:p>
      </dgm:t>
    </dgm:pt>
    <dgm:pt modelId="{937A7B5B-54D6-40F5-936A-4CFA9DC80D68}" type="sibTrans" cxnId="{1D7F4EAF-7166-49B5-BC5B-D8F984BEDFAD}">
      <dgm:prSet/>
      <dgm:spPr/>
      <dgm:t>
        <a:bodyPr/>
        <a:lstStyle/>
        <a:p>
          <a:endParaRPr lang="en-US"/>
        </a:p>
      </dgm:t>
    </dgm:pt>
    <dgm:pt modelId="{94D918CF-6F0B-44D1-9218-3259210BB8A1}" type="pres">
      <dgm:prSet presAssocID="{E485E8DC-06EB-4A2F-B3BE-28A7E4480C60}" presName="linearFlow" presStyleCnt="0">
        <dgm:presLayoutVars>
          <dgm:dir/>
          <dgm:animLvl val="lvl"/>
          <dgm:resizeHandles/>
        </dgm:presLayoutVars>
      </dgm:prSet>
      <dgm:spPr/>
    </dgm:pt>
    <dgm:pt modelId="{C2AD497A-5BD9-48DF-A2AE-5FF260C1A0EC}" type="pres">
      <dgm:prSet presAssocID="{9A3E63A7-AC3F-4E80-BFF8-DCBF1B4ED86B}" presName="compositeNode" presStyleCnt="0">
        <dgm:presLayoutVars>
          <dgm:bulletEnabled val="1"/>
        </dgm:presLayoutVars>
      </dgm:prSet>
      <dgm:spPr/>
    </dgm:pt>
    <dgm:pt modelId="{E3B7593D-CDFB-42CB-95BD-7F92C7EE150A}" type="pres">
      <dgm:prSet presAssocID="{9A3E63A7-AC3F-4E80-BFF8-DCBF1B4ED86B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20CA3D-E031-4113-8088-C2F4998A2827}" type="pres">
      <dgm:prSet presAssocID="{9A3E63A7-AC3F-4E80-BFF8-DCBF1B4ED86B}" presName="childNode" presStyleLbl="node1" presStyleIdx="0" presStyleCnt="2">
        <dgm:presLayoutVars>
          <dgm:bulletEnabled val="1"/>
        </dgm:presLayoutVars>
      </dgm:prSet>
      <dgm:spPr/>
    </dgm:pt>
    <dgm:pt modelId="{45AF4503-5D4A-4360-945F-7EA19D6856E2}" type="pres">
      <dgm:prSet presAssocID="{9A3E63A7-AC3F-4E80-BFF8-DCBF1B4ED86B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BDB0E563-C422-4EAA-9604-3806557EB5AD}" type="pres">
      <dgm:prSet presAssocID="{452FB2E5-44E9-4804-A55A-41431FA55EF5}" presName="sibTrans" presStyleCnt="0"/>
      <dgm:spPr/>
    </dgm:pt>
    <dgm:pt modelId="{7C13C133-B90B-4351-A1DE-070919F390F7}" type="pres">
      <dgm:prSet presAssocID="{CC9FB79A-390B-479A-B4CB-9C971CD5F2AF}" presName="compositeNode" presStyleCnt="0">
        <dgm:presLayoutVars>
          <dgm:bulletEnabled val="1"/>
        </dgm:presLayoutVars>
      </dgm:prSet>
      <dgm:spPr/>
    </dgm:pt>
    <dgm:pt modelId="{79D3ACB0-35E7-43B2-9CB7-B9B650D712F6}" type="pres">
      <dgm:prSet presAssocID="{CC9FB79A-390B-479A-B4CB-9C971CD5F2AF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95AB61-AF6A-4873-80B7-E249D73FF950}" type="pres">
      <dgm:prSet presAssocID="{CC9FB79A-390B-479A-B4CB-9C971CD5F2AF}" presName="childNode" presStyleLbl="node1" presStyleIdx="1" presStyleCnt="2">
        <dgm:presLayoutVars>
          <dgm:bulletEnabled val="1"/>
        </dgm:presLayoutVars>
      </dgm:prSet>
      <dgm:spPr/>
    </dgm:pt>
    <dgm:pt modelId="{1C51605C-D857-4FE6-AF6A-0A74B3965B21}" type="pres">
      <dgm:prSet presAssocID="{CC9FB79A-390B-479A-B4CB-9C971CD5F2AF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09F25082-2FD5-4D2E-8615-562FD5799FAA}" type="presOf" srcId="{BD81E510-AAB1-4786-8F80-D77408E7A9C6}" destId="{E120CA3D-E031-4113-8088-C2F4998A2827}" srcOrd="0" destOrd="0" presId="urn:microsoft.com/office/officeart/2005/8/layout/hList2"/>
    <dgm:cxn modelId="{95250D88-0218-4EC8-BC11-866F9D076B15}" srcId="{E485E8DC-06EB-4A2F-B3BE-28A7E4480C60}" destId="{CC9FB79A-390B-479A-B4CB-9C971CD5F2AF}" srcOrd="1" destOrd="0" parTransId="{CB6BF462-A03C-4836-A6F1-EC37459F369F}" sibTransId="{12016345-8756-4F4A-ADEC-2BCD659EB33F}"/>
    <dgm:cxn modelId="{5538FFA3-294E-4C4C-B0BF-E67FA80CBD63}" type="presOf" srcId="{E485E8DC-06EB-4A2F-B3BE-28A7E4480C60}" destId="{94D918CF-6F0B-44D1-9218-3259210BB8A1}" srcOrd="0" destOrd="0" presId="urn:microsoft.com/office/officeart/2005/8/layout/hList2"/>
    <dgm:cxn modelId="{2A365B68-917C-4D7E-9524-076C92BFC498}" type="presOf" srcId="{37561447-AA6A-4D93-82BC-5A2CEF237C00}" destId="{EF95AB61-AF6A-4873-80B7-E249D73FF950}" srcOrd="0" destOrd="0" presId="urn:microsoft.com/office/officeart/2005/8/layout/hList2"/>
    <dgm:cxn modelId="{5228B136-7FE6-4FEF-B73C-7522FF359D89}" srcId="{9A3E63A7-AC3F-4E80-BFF8-DCBF1B4ED86B}" destId="{BD81E510-AAB1-4786-8F80-D77408E7A9C6}" srcOrd="0" destOrd="0" parTransId="{C1177ED1-2FCB-43A7-B9F4-F4ACFCA3986E}" sibTransId="{EA358251-57BB-4769-9408-C81E04530397}"/>
    <dgm:cxn modelId="{5EA773D3-51B3-4F94-89DC-D59F19D7D0CC}" type="presOf" srcId="{9A3E63A7-AC3F-4E80-BFF8-DCBF1B4ED86B}" destId="{45AF4503-5D4A-4360-945F-7EA19D6856E2}" srcOrd="0" destOrd="0" presId="urn:microsoft.com/office/officeart/2005/8/layout/hList2"/>
    <dgm:cxn modelId="{8886283C-2953-498E-8BE2-545A52BFA856}" type="presOf" srcId="{CC9FB79A-390B-479A-B4CB-9C971CD5F2AF}" destId="{1C51605C-D857-4FE6-AF6A-0A74B3965B21}" srcOrd="0" destOrd="0" presId="urn:microsoft.com/office/officeart/2005/8/layout/hList2"/>
    <dgm:cxn modelId="{F0191AE3-769F-4A8E-80C7-EAA06A3AF893}" srcId="{E485E8DC-06EB-4A2F-B3BE-28A7E4480C60}" destId="{9A3E63A7-AC3F-4E80-BFF8-DCBF1B4ED86B}" srcOrd="0" destOrd="0" parTransId="{1B3D9E63-F315-4E7F-9C3D-A86E1969B96E}" sibTransId="{452FB2E5-44E9-4804-A55A-41431FA55EF5}"/>
    <dgm:cxn modelId="{1D7F4EAF-7166-49B5-BC5B-D8F984BEDFAD}" srcId="{CC9FB79A-390B-479A-B4CB-9C971CD5F2AF}" destId="{37561447-AA6A-4D93-82BC-5A2CEF237C00}" srcOrd="0" destOrd="0" parTransId="{434320C5-4468-4869-89CA-8E72FC0A0280}" sibTransId="{937A7B5B-54D6-40F5-936A-4CFA9DC80D68}"/>
    <dgm:cxn modelId="{2442E0BF-2168-45B1-B24C-D4390DF195A8}" type="presParOf" srcId="{94D918CF-6F0B-44D1-9218-3259210BB8A1}" destId="{C2AD497A-5BD9-48DF-A2AE-5FF260C1A0EC}" srcOrd="0" destOrd="0" presId="urn:microsoft.com/office/officeart/2005/8/layout/hList2"/>
    <dgm:cxn modelId="{E67E83AE-0C43-4342-AF49-F640EBCE1089}" type="presParOf" srcId="{C2AD497A-5BD9-48DF-A2AE-5FF260C1A0EC}" destId="{E3B7593D-CDFB-42CB-95BD-7F92C7EE150A}" srcOrd="0" destOrd="0" presId="urn:microsoft.com/office/officeart/2005/8/layout/hList2"/>
    <dgm:cxn modelId="{1B2FDB9A-CCD4-478D-8170-97F732F7116A}" type="presParOf" srcId="{C2AD497A-5BD9-48DF-A2AE-5FF260C1A0EC}" destId="{E120CA3D-E031-4113-8088-C2F4998A2827}" srcOrd="1" destOrd="0" presId="urn:microsoft.com/office/officeart/2005/8/layout/hList2"/>
    <dgm:cxn modelId="{34B501FE-8057-4C80-B732-229A88BCEFE9}" type="presParOf" srcId="{C2AD497A-5BD9-48DF-A2AE-5FF260C1A0EC}" destId="{45AF4503-5D4A-4360-945F-7EA19D6856E2}" srcOrd="2" destOrd="0" presId="urn:microsoft.com/office/officeart/2005/8/layout/hList2"/>
    <dgm:cxn modelId="{A6A7CF9F-018F-4942-953E-D39FACC8CDDF}" type="presParOf" srcId="{94D918CF-6F0B-44D1-9218-3259210BB8A1}" destId="{BDB0E563-C422-4EAA-9604-3806557EB5AD}" srcOrd="1" destOrd="0" presId="urn:microsoft.com/office/officeart/2005/8/layout/hList2"/>
    <dgm:cxn modelId="{EED3D8EE-DFD2-4B85-91BD-045658A062E4}" type="presParOf" srcId="{94D918CF-6F0B-44D1-9218-3259210BB8A1}" destId="{7C13C133-B90B-4351-A1DE-070919F390F7}" srcOrd="2" destOrd="0" presId="urn:microsoft.com/office/officeart/2005/8/layout/hList2"/>
    <dgm:cxn modelId="{086BEBBD-F4DD-4F9C-871E-DBB7EC0BA0EA}" type="presParOf" srcId="{7C13C133-B90B-4351-A1DE-070919F390F7}" destId="{79D3ACB0-35E7-43B2-9CB7-B9B650D712F6}" srcOrd="0" destOrd="0" presId="urn:microsoft.com/office/officeart/2005/8/layout/hList2"/>
    <dgm:cxn modelId="{0DE9938F-9C30-4198-AE2E-7658E239FA7F}" type="presParOf" srcId="{7C13C133-B90B-4351-A1DE-070919F390F7}" destId="{EF95AB61-AF6A-4873-80B7-E249D73FF950}" srcOrd="1" destOrd="0" presId="urn:microsoft.com/office/officeart/2005/8/layout/hList2"/>
    <dgm:cxn modelId="{74FB1980-6C26-4917-AB2F-B510C0A6B72B}" type="presParOf" srcId="{7C13C133-B90B-4351-A1DE-070919F390F7}" destId="{1C51605C-D857-4FE6-AF6A-0A74B3965B2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485E8DC-06EB-4A2F-B3BE-28A7E4480C6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E63A7-AC3F-4E80-BFF8-DCBF1B4ED86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10 small finance banks </a:t>
          </a:r>
        </a:p>
      </dgm:t>
    </dgm:pt>
    <dgm:pt modelId="{1B3D9E63-F315-4E7F-9C3D-A86E1969B96E}" type="parTrans" cxnId="{F0191AE3-769F-4A8E-80C7-EAA06A3AF893}">
      <dgm:prSet/>
      <dgm:spPr/>
      <dgm:t>
        <a:bodyPr/>
        <a:lstStyle/>
        <a:p>
          <a:endParaRPr lang="en-US"/>
        </a:p>
      </dgm:t>
    </dgm:pt>
    <dgm:pt modelId="{452FB2E5-44E9-4804-A55A-41431FA55EF5}" type="sibTrans" cxnId="{F0191AE3-769F-4A8E-80C7-EAA06A3AF893}">
      <dgm:prSet/>
      <dgm:spPr/>
      <dgm:t>
        <a:bodyPr/>
        <a:lstStyle/>
        <a:p>
          <a:endParaRPr lang="en-US"/>
        </a:p>
      </dgm:t>
    </dgm:pt>
    <dgm:pt modelId="{BD81E510-AAB1-4786-8F80-D77408E7A9C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Can’t become BC of another bank</a:t>
          </a:r>
        </a:p>
      </dgm:t>
    </dgm:pt>
    <dgm:pt modelId="{C1177ED1-2FCB-43A7-B9F4-F4ACFCA3986E}" type="parTrans" cxnId="{5228B136-7FE6-4FEF-B73C-7522FF359D89}">
      <dgm:prSet/>
      <dgm:spPr/>
      <dgm:t>
        <a:bodyPr/>
        <a:lstStyle/>
        <a:p>
          <a:endParaRPr lang="en-US"/>
        </a:p>
      </dgm:t>
    </dgm:pt>
    <dgm:pt modelId="{EA358251-57BB-4769-9408-C81E04530397}" type="sibTrans" cxnId="{5228B136-7FE6-4FEF-B73C-7522FF359D89}">
      <dgm:prSet/>
      <dgm:spPr/>
      <dgm:t>
        <a:bodyPr/>
        <a:lstStyle/>
        <a:p>
          <a:endParaRPr lang="en-US"/>
        </a:p>
      </dgm:t>
    </dgm:pt>
    <dgm:pt modelId="{CC9FB79A-390B-479A-B4CB-9C971CD5F2A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11 payments banks </a:t>
          </a:r>
        </a:p>
      </dgm:t>
    </dgm:pt>
    <dgm:pt modelId="{CB6BF462-A03C-4836-A6F1-EC37459F369F}" type="parTrans" cxnId="{95250D88-0218-4EC8-BC11-866F9D076B15}">
      <dgm:prSet/>
      <dgm:spPr/>
      <dgm:t>
        <a:bodyPr/>
        <a:lstStyle/>
        <a:p>
          <a:endParaRPr lang="en-US"/>
        </a:p>
      </dgm:t>
    </dgm:pt>
    <dgm:pt modelId="{12016345-8756-4F4A-ADEC-2BCD659EB33F}" type="sibTrans" cxnId="{95250D88-0218-4EC8-BC11-866F9D076B15}">
      <dgm:prSet/>
      <dgm:spPr/>
      <dgm:t>
        <a:bodyPr/>
        <a:lstStyle/>
        <a:p>
          <a:endParaRPr lang="en-US"/>
        </a:p>
      </dgm:t>
    </dgm:pt>
    <dgm:pt modelId="{37561447-AA6A-4D93-82BC-5A2CEF237C0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Can Become BC of another bank</a:t>
          </a:r>
        </a:p>
      </dgm:t>
    </dgm:pt>
    <dgm:pt modelId="{434320C5-4468-4869-89CA-8E72FC0A0280}" type="parTrans" cxnId="{1D7F4EAF-7166-49B5-BC5B-D8F984BEDFAD}">
      <dgm:prSet/>
      <dgm:spPr/>
      <dgm:t>
        <a:bodyPr/>
        <a:lstStyle/>
        <a:p>
          <a:endParaRPr lang="en-US"/>
        </a:p>
      </dgm:t>
    </dgm:pt>
    <dgm:pt modelId="{937A7B5B-54D6-40F5-936A-4CFA9DC80D68}" type="sibTrans" cxnId="{1D7F4EAF-7166-49B5-BC5B-D8F984BEDFAD}">
      <dgm:prSet/>
      <dgm:spPr/>
      <dgm:t>
        <a:bodyPr/>
        <a:lstStyle/>
        <a:p>
          <a:endParaRPr lang="en-US"/>
        </a:p>
      </dgm:t>
    </dgm:pt>
    <dgm:pt modelId="{94D918CF-6F0B-44D1-9218-3259210BB8A1}" type="pres">
      <dgm:prSet presAssocID="{E485E8DC-06EB-4A2F-B3BE-28A7E4480C60}" presName="linearFlow" presStyleCnt="0">
        <dgm:presLayoutVars>
          <dgm:dir/>
          <dgm:animLvl val="lvl"/>
          <dgm:resizeHandles/>
        </dgm:presLayoutVars>
      </dgm:prSet>
      <dgm:spPr/>
    </dgm:pt>
    <dgm:pt modelId="{C2AD497A-5BD9-48DF-A2AE-5FF260C1A0EC}" type="pres">
      <dgm:prSet presAssocID="{9A3E63A7-AC3F-4E80-BFF8-DCBF1B4ED86B}" presName="compositeNode" presStyleCnt="0">
        <dgm:presLayoutVars>
          <dgm:bulletEnabled val="1"/>
        </dgm:presLayoutVars>
      </dgm:prSet>
      <dgm:spPr/>
    </dgm:pt>
    <dgm:pt modelId="{E3B7593D-CDFB-42CB-95BD-7F92C7EE150A}" type="pres">
      <dgm:prSet presAssocID="{9A3E63A7-AC3F-4E80-BFF8-DCBF1B4ED86B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20CA3D-E031-4113-8088-C2F4998A2827}" type="pres">
      <dgm:prSet presAssocID="{9A3E63A7-AC3F-4E80-BFF8-DCBF1B4ED86B}" presName="childNode" presStyleLbl="node1" presStyleIdx="0" presStyleCnt="2">
        <dgm:presLayoutVars>
          <dgm:bulletEnabled val="1"/>
        </dgm:presLayoutVars>
      </dgm:prSet>
      <dgm:spPr/>
    </dgm:pt>
    <dgm:pt modelId="{45AF4503-5D4A-4360-945F-7EA19D6856E2}" type="pres">
      <dgm:prSet presAssocID="{9A3E63A7-AC3F-4E80-BFF8-DCBF1B4ED86B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BDB0E563-C422-4EAA-9604-3806557EB5AD}" type="pres">
      <dgm:prSet presAssocID="{452FB2E5-44E9-4804-A55A-41431FA55EF5}" presName="sibTrans" presStyleCnt="0"/>
      <dgm:spPr/>
    </dgm:pt>
    <dgm:pt modelId="{7C13C133-B90B-4351-A1DE-070919F390F7}" type="pres">
      <dgm:prSet presAssocID="{CC9FB79A-390B-479A-B4CB-9C971CD5F2AF}" presName="compositeNode" presStyleCnt="0">
        <dgm:presLayoutVars>
          <dgm:bulletEnabled val="1"/>
        </dgm:presLayoutVars>
      </dgm:prSet>
      <dgm:spPr/>
    </dgm:pt>
    <dgm:pt modelId="{79D3ACB0-35E7-43B2-9CB7-B9B650D712F6}" type="pres">
      <dgm:prSet presAssocID="{CC9FB79A-390B-479A-B4CB-9C971CD5F2AF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95AB61-AF6A-4873-80B7-E249D73FF950}" type="pres">
      <dgm:prSet presAssocID="{CC9FB79A-390B-479A-B4CB-9C971CD5F2AF}" presName="childNode" presStyleLbl="node1" presStyleIdx="1" presStyleCnt="2">
        <dgm:presLayoutVars>
          <dgm:bulletEnabled val="1"/>
        </dgm:presLayoutVars>
      </dgm:prSet>
      <dgm:spPr/>
    </dgm:pt>
    <dgm:pt modelId="{1C51605C-D857-4FE6-AF6A-0A74B3965B21}" type="pres">
      <dgm:prSet presAssocID="{CC9FB79A-390B-479A-B4CB-9C971CD5F2AF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09F25082-2FD5-4D2E-8615-562FD5799FAA}" type="presOf" srcId="{BD81E510-AAB1-4786-8F80-D77408E7A9C6}" destId="{E120CA3D-E031-4113-8088-C2F4998A2827}" srcOrd="0" destOrd="0" presId="urn:microsoft.com/office/officeart/2005/8/layout/hList2"/>
    <dgm:cxn modelId="{95250D88-0218-4EC8-BC11-866F9D076B15}" srcId="{E485E8DC-06EB-4A2F-B3BE-28A7E4480C60}" destId="{CC9FB79A-390B-479A-B4CB-9C971CD5F2AF}" srcOrd="1" destOrd="0" parTransId="{CB6BF462-A03C-4836-A6F1-EC37459F369F}" sibTransId="{12016345-8756-4F4A-ADEC-2BCD659EB33F}"/>
    <dgm:cxn modelId="{5538FFA3-294E-4C4C-B0BF-E67FA80CBD63}" type="presOf" srcId="{E485E8DC-06EB-4A2F-B3BE-28A7E4480C60}" destId="{94D918CF-6F0B-44D1-9218-3259210BB8A1}" srcOrd="0" destOrd="0" presId="urn:microsoft.com/office/officeart/2005/8/layout/hList2"/>
    <dgm:cxn modelId="{2A365B68-917C-4D7E-9524-076C92BFC498}" type="presOf" srcId="{37561447-AA6A-4D93-82BC-5A2CEF237C00}" destId="{EF95AB61-AF6A-4873-80B7-E249D73FF950}" srcOrd="0" destOrd="0" presId="urn:microsoft.com/office/officeart/2005/8/layout/hList2"/>
    <dgm:cxn modelId="{5228B136-7FE6-4FEF-B73C-7522FF359D89}" srcId="{9A3E63A7-AC3F-4E80-BFF8-DCBF1B4ED86B}" destId="{BD81E510-AAB1-4786-8F80-D77408E7A9C6}" srcOrd="0" destOrd="0" parTransId="{C1177ED1-2FCB-43A7-B9F4-F4ACFCA3986E}" sibTransId="{EA358251-57BB-4769-9408-C81E04530397}"/>
    <dgm:cxn modelId="{5EA773D3-51B3-4F94-89DC-D59F19D7D0CC}" type="presOf" srcId="{9A3E63A7-AC3F-4E80-BFF8-DCBF1B4ED86B}" destId="{45AF4503-5D4A-4360-945F-7EA19D6856E2}" srcOrd="0" destOrd="0" presId="urn:microsoft.com/office/officeart/2005/8/layout/hList2"/>
    <dgm:cxn modelId="{8886283C-2953-498E-8BE2-545A52BFA856}" type="presOf" srcId="{CC9FB79A-390B-479A-B4CB-9C971CD5F2AF}" destId="{1C51605C-D857-4FE6-AF6A-0A74B3965B21}" srcOrd="0" destOrd="0" presId="urn:microsoft.com/office/officeart/2005/8/layout/hList2"/>
    <dgm:cxn modelId="{F0191AE3-769F-4A8E-80C7-EAA06A3AF893}" srcId="{E485E8DC-06EB-4A2F-B3BE-28A7E4480C60}" destId="{9A3E63A7-AC3F-4E80-BFF8-DCBF1B4ED86B}" srcOrd="0" destOrd="0" parTransId="{1B3D9E63-F315-4E7F-9C3D-A86E1969B96E}" sibTransId="{452FB2E5-44E9-4804-A55A-41431FA55EF5}"/>
    <dgm:cxn modelId="{1D7F4EAF-7166-49B5-BC5B-D8F984BEDFAD}" srcId="{CC9FB79A-390B-479A-B4CB-9C971CD5F2AF}" destId="{37561447-AA6A-4D93-82BC-5A2CEF237C00}" srcOrd="0" destOrd="0" parTransId="{434320C5-4468-4869-89CA-8E72FC0A0280}" sibTransId="{937A7B5B-54D6-40F5-936A-4CFA9DC80D68}"/>
    <dgm:cxn modelId="{2442E0BF-2168-45B1-B24C-D4390DF195A8}" type="presParOf" srcId="{94D918CF-6F0B-44D1-9218-3259210BB8A1}" destId="{C2AD497A-5BD9-48DF-A2AE-5FF260C1A0EC}" srcOrd="0" destOrd="0" presId="urn:microsoft.com/office/officeart/2005/8/layout/hList2"/>
    <dgm:cxn modelId="{E67E83AE-0C43-4342-AF49-F640EBCE1089}" type="presParOf" srcId="{C2AD497A-5BD9-48DF-A2AE-5FF260C1A0EC}" destId="{E3B7593D-CDFB-42CB-95BD-7F92C7EE150A}" srcOrd="0" destOrd="0" presId="urn:microsoft.com/office/officeart/2005/8/layout/hList2"/>
    <dgm:cxn modelId="{1B2FDB9A-CCD4-478D-8170-97F732F7116A}" type="presParOf" srcId="{C2AD497A-5BD9-48DF-A2AE-5FF260C1A0EC}" destId="{E120CA3D-E031-4113-8088-C2F4998A2827}" srcOrd="1" destOrd="0" presId="urn:microsoft.com/office/officeart/2005/8/layout/hList2"/>
    <dgm:cxn modelId="{34B501FE-8057-4C80-B732-229A88BCEFE9}" type="presParOf" srcId="{C2AD497A-5BD9-48DF-A2AE-5FF260C1A0EC}" destId="{45AF4503-5D4A-4360-945F-7EA19D6856E2}" srcOrd="2" destOrd="0" presId="urn:microsoft.com/office/officeart/2005/8/layout/hList2"/>
    <dgm:cxn modelId="{A6A7CF9F-018F-4942-953E-D39FACC8CDDF}" type="presParOf" srcId="{94D918CF-6F0B-44D1-9218-3259210BB8A1}" destId="{BDB0E563-C422-4EAA-9604-3806557EB5AD}" srcOrd="1" destOrd="0" presId="urn:microsoft.com/office/officeart/2005/8/layout/hList2"/>
    <dgm:cxn modelId="{EED3D8EE-DFD2-4B85-91BD-045658A062E4}" type="presParOf" srcId="{94D918CF-6F0B-44D1-9218-3259210BB8A1}" destId="{7C13C133-B90B-4351-A1DE-070919F390F7}" srcOrd="2" destOrd="0" presId="urn:microsoft.com/office/officeart/2005/8/layout/hList2"/>
    <dgm:cxn modelId="{086BEBBD-F4DD-4F9C-871E-DBB7EC0BA0EA}" type="presParOf" srcId="{7C13C133-B90B-4351-A1DE-070919F390F7}" destId="{79D3ACB0-35E7-43B2-9CB7-B9B650D712F6}" srcOrd="0" destOrd="0" presId="urn:microsoft.com/office/officeart/2005/8/layout/hList2"/>
    <dgm:cxn modelId="{0DE9938F-9C30-4198-AE2E-7658E239FA7F}" type="presParOf" srcId="{7C13C133-B90B-4351-A1DE-070919F390F7}" destId="{EF95AB61-AF6A-4873-80B7-E249D73FF950}" srcOrd="1" destOrd="0" presId="urn:microsoft.com/office/officeart/2005/8/layout/hList2"/>
    <dgm:cxn modelId="{74FB1980-6C26-4917-AB2F-B510C0A6B72B}" type="presParOf" srcId="{7C13C133-B90B-4351-A1DE-070919F390F7}" destId="{1C51605C-D857-4FE6-AF6A-0A74B3965B2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485E8DC-06EB-4A2F-B3BE-28A7E4480C6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E63A7-AC3F-4E80-BFF8-DCBF1B4ED86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10 small finance banks </a:t>
          </a:r>
        </a:p>
      </dgm:t>
    </dgm:pt>
    <dgm:pt modelId="{1B3D9E63-F315-4E7F-9C3D-A86E1969B96E}" type="parTrans" cxnId="{F0191AE3-769F-4A8E-80C7-EAA06A3AF893}">
      <dgm:prSet/>
      <dgm:spPr/>
      <dgm:t>
        <a:bodyPr/>
        <a:lstStyle/>
        <a:p>
          <a:endParaRPr lang="en-US"/>
        </a:p>
      </dgm:t>
    </dgm:pt>
    <dgm:pt modelId="{452FB2E5-44E9-4804-A55A-41431FA55EF5}" type="sibTrans" cxnId="{F0191AE3-769F-4A8E-80C7-EAA06A3AF893}">
      <dgm:prSet/>
      <dgm:spPr/>
      <dgm:t>
        <a:bodyPr/>
        <a:lstStyle/>
        <a:p>
          <a:endParaRPr lang="en-US"/>
        </a:p>
      </dgm:t>
    </dgm:pt>
    <dgm:pt modelId="{BD81E510-AAB1-4786-8F80-D77408E7A9C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Can evolve into Universal Bank after 5 years, on RBI discretion</a:t>
          </a:r>
        </a:p>
      </dgm:t>
    </dgm:pt>
    <dgm:pt modelId="{C1177ED1-2FCB-43A7-B9F4-F4ACFCA3986E}" type="parTrans" cxnId="{5228B136-7FE6-4FEF-B73C-7522FF359D89}">
      <dgm:prSet/>
      <dgm:spPr/>
      <dgm:t>
        <a:bodyPr/>
        <a:lstStyle/>
        <a:p>
          <a:endParaRPr lang="en-US"/>
        </a:p>
      </dgm:t>
    </dgm:pt>
    <dgm:pt modelId="{EA358251-57BB-4769-9408-C81E04530397}" type="sibTrans" cxnId="{5228B136-7FE6-4FEF-B73C-7522FF359D89}">
      <dgm:prSet/>
      <dgm:spPr/>
      <dgm:t>
        <a:bodyPr/>
        <a:lstStyle/>
        <a:p>
          <a:endParaRPr lang="en-US"/>
        </a:p>
      </dgm:t>
    </dgm:pt>
    <dgm:pt modelId="{CC9FB79A-390B-479A-B4CB-9C971CD5F2AF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11 payments banks </a:t>
          </a:r>
        </a:p>
      </dgm:t>
    </dgm:pt>
    <dgm:pt modelId="{CB6BF462-A03C-4836-A6F1-EC37459F369F}" type="parTrans" cxnId="{95250D88-0218-4EC8-BC11-866F9D076B15}">
      <dgm:prSet/>
      <dgm:spPr/>
      <dgm:t>
        <a:bodyPr/>
        <a:lstStyle/>
        <a:p>
          <a:endParaRPr lang="en-US"/>
        </a:p>
      </dgm:t>
    </dgm:pt>
    <dgm:pt modelId="{12016345-8756-4F4A-ADEC-2BCD659EB33F}" type="sibTrans" cxnId="{95250D88-0218-4EC8-BC11-866F9D076B15}">
      <dgm:prSet/>
      <dgm:spPr/>
      <dgm:t>
        <a:bodyPr/>
        <a:lstStyle/>
        <a:p>
          <a:endParaRPr lang="en-US"/>
        </a:p>
      </dgm:t>
    </dgm:pt>
    <dgm:pt modelId="{37561447-AA6A-4D93-82BC-5A2CEF237C00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Not explicitly mentioned</a:t>
          </a:r>
        </a:p>
      </dgm:t>
    </dgm:pt>
    <dgm:pt modelId="{434320C5-4468-4869-89CA-8E72FC0A0280}" type="parTrans" cxnId="{1D7F4EAF-7166-49B5-BC5B-D8F984BEDFAD}">
      <dgm:prSet/>
      <dgm:spPr/>
      <dgm:t>
        <a:bodyPr/>
        <a:lstStyle/>
        <a:p>
          <a:endParaRPr lang="en-US"/>
        </a:p>
      </dgm:t>
    </dgm:pt>
    <dgm:pt modelId="{937A7B5B-54D6-40F5-936A-4CFA9DC80D68}" type="sibTrans" cxnId="{1D7F4EAF-7166-49B5-BC5B-D8F984BEDFAD}">
      <dgm:prSet/>
      <dgm:spPr/>
      <dgm:t>
        <a:bodyPr/>
        <a:lstStyle/>
        <a:p>
          <a:endParaRPr lang="en-US"/>
        </a:p>
      </dgm:t>
    </dgm:pt>
    <dgm:pt modelId="{94D918CF-6F0B-44D1-9218-3259210BB8A1}" type="pres">
      <dgm:prSet presAssocID="{E485E8DC-06EB-4A2F-B3BE-28A7E4480C60}" presName="linearFlow" presStyleCnt="0">
        <dgm:presLayoutVars>
          <dgm:dir/>
          <dgm:animLvl val="lvl"/>
          <dgm:resizeHandles/>
        </dgm:presLayoutVars>
      </dgm:prSet>
      <dgm:spPr/>
    </dgm:pt>
    <dgm:pt modelId="{C2AD497A-5BD9-48DF-A2AE-5FF260C1A0EC}" type="pres">
      <dgm:prSet presAssocID="{9A3E63A7-AC3F-4E80-BFF8-DCBF1B4ED86B}" presName="compositeNode" presStyleCnt="0">
        <dgm:presLayoutVars>
          <dgm:bulletEnabled val="1"/>
        </dgm:presLayoutVars>
      </dgm:prSet>
      <dgm:spPr/>
    </dgm:pt>
    <dgm:pt modelId="{E3B7593D-CDFB-42CB-95BD-7F92C7EE150A}" type="pres">
      <dgm:prSet presAssocID="{9A3E63A7-AC3F-4E80-BFF8-DCBF1B4ED86B}" presName="imag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20CA3D-E031-4113-8088-C2F4998A2827}" type="pres">
      <dgm:prSet presAssocID="{9A3E63A7-AC3F-4E80-BFF8-DCBF1B4ED86B}" presName="childNode" presStyleLbl="node1" presStyleIdx="0" presStyleCnt="2">
        <dgm:presLayoutVars>
          <dgm:bulletEnabled val="1"/>
        </dgm:presLayoutVars>
      </dgm:prSet>
      <dgm:spPr/>
    </dgm:pt>
    <dgm:pt modelId="{45AF4503-5D4A-4360-945F-7EA19D6856E2}" type="pres">
      <dgm:prSet presAssocID="{9A3E63A7-AC3F-4E80-BFF8-DCBF1B4ED86B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BDB0E563-C422-4EAA-9604-3806557EB5AD}" type="pres">
      <dgm:prSet presAssocID="{452FB2E5-44E9-4804-A55A-41431FA55EF5}" presName="sibTrans" presStyleCnt="0"/>
      <dgm:spPr/>
    </dgm:pt>
    <dgm:pt modelId="{7C13C133-B90B-4351-A1DE-070919F390F7}" type="pres">
      <dgm:prSet presAssocID="{CC9FB79A-390B-479A-B4CB-9C971CD5F2AF}" presName="compositeNode" presStyleCnt="0">
        <dgm:presLayoutVars>
          <dgm:bulletEnabled val="1"/>
        </dgm:presLayoutVars>
      </dgm:prSet>
      <dgm:spPr/>
    </dgm:pt>
    <dgm:pt modelId="{79D3ACB0-35E7-43B2-9CB7-B9B650D712F6}" type="pres">
      <dgm:prSet presAssocID="{CC9FB79A-390B-479A-B4CB-9C971CD5F2AF}" presName="imag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F95AB61-AF6A-4873-80B7-E249D73FF950}" type="pres">
      <dgm:prSet presAssocID="{CC9FB79A-390B-479A-B4CB-9C971CD5F2AF}" presName="childNode" presStyleLbl="node1" presStyleIdx="1" presStyleCnt="2">
        <dgm:presLayoutVars>
          <dgm:bulletEnabled val="1"/>
        </dgm:presLayoutVars>
      </dgm:prSet>
      <dgm:spPr/>
    </dgm:pt>
    <dgm:pt modelId="{1C51605C-D857-4FE6-AF6A-0A74B3965B21}" type="pres">
      <dgm:prSet presAssocID="{CC9FB79A-390B-479A-B4CB-9C971CD5F2AF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09F25082-2FD5-4D2E-8615-562FD5799FAA}" type="presOf" srcId="{BD81E510-AAB1-4786-8F80-D77408E7A9C6}" destId="{E120CA3D-E031-4113-8088-C2F4998A2827}" srcOrd="0" destOrd="0" presId="urn:microsoft.com/office/officeart/2005/8/layout/hList2"/>
    <dgm:cxn modelId="{95250D88-0218-4EC8-BC11-866F9D076B15}" srcId="{E485E8DC-06EB-4A2F-B3BE-28A7E4480C60}" destId="{CC9FB79A-390B-479A-B4CB-9C971CD5F2AF}" srcOrd="1" destOrd="0" parTransId="{CB6BF462-A03C-4836-A6F1-EC37459F369F}" sibTransId="{12016345-8756-4F4A-ADEC-2BCD659EB33F}"/>
    <dgm:cxn modelId="{5538FFA3-294E-4C4C-B0BF-E67FA80CBD63}" type="presOf" srcId="{E485E8DC-06EB-4A2F-B3BE-28A7E4480C60}" destId="{94D918CF-6F0B-44D1-9218-3259210BB8A1}" srcOrd="0" destOrd="0" presId="urn:microsoft.com/office/officeart/2005/8/layout/hList2"/>
    <dgm:cxn modelId="{2A365B68-917C-4D7E-9524-076C92BFC498}" type="presOf" srcId="{37561447-AA6A-4D93-82BC-5A2CEF237C00}" destId="{EF95AB61-AF6A-4873-80B7-E249D73FF950}" srcOrd="0" destOrd="0" presId="urn:microsoft.com/office/officeart/2005/8/layout/hList2"/>
    <dgm:cxn modelId="{5228B136-7FE6-4FEF-B73C-7522FF359D89}" srcId="{9A3E63A7-AC3F-4E80-BFF8-DCBF1B4ED86B}" destId="{BD81E510-AAB1-4786-8F80-D77408E7A9C6}" srcOrd="0" destOrd="0" parTransId="{C1177ED1-2FCB-43A7-B9F4-F4ACFCA3986E}" sibTransId="{EA358251-57BB-4769-9408-C81E04530397}"/>
    <dgm:cxn modelId="{5EA773D3-51B3-4F94-89DC-D59F19D7D0CC}" type="presOf" srcId="{9A3E63A7-AC3F-4E80-BFF8-DCBF1B4ED86B}" destId="{45AF4503-5D4A-4360-945F-7EA19D6856E2}" srcOrd="0" destOrd="0" presId="urn:microsoft.com/office/officeart/2005/8/layout/hList2"/>
    <dgm:cxn modelId="{8886283C-2953-498E-8BE2-545A52BFA856}" type="presOf" srcId="{CC9FB79A-390B-479A-B4CB-9C971CD5F2AF}" destId="{1C51605C-D857-4FE6-AF6A-0A74B3965B21}" srcOrd="0" destOrd="0" presId="urn:microsoft.com/office/officeart/2005/8/layout/hList2"/>
    <dgm:cxn modelId="{F0191AE3-769F-4A8E-80C7-EAA06A3AF893}" srcId="{E485E8DC-06EB-4A2F-B3BE-28A7E4480C60}" destId="{9A3E63A7-AC3F-4E80-BFF8-DCBF1B4ED86B}" srcOrd="0" destOrd="0" parTransId="{1B3D9E63-F315-4E7F-9C3D-A86E1969B96E}" sibTransId="{452FB2E5-44E9-4804-A55A-41431FA55EF5}"/>
    <dgm:cxn modelId="{1D7F4EAF-7166-49B5-BC5B-D8F984BEDFAD}" srcId="{CC9FB79A-390B-479A-B4CB-9C971CD5F2AF}" destId="{37561447-AA6A-4D93-82BC-5A2CEF237C00}" srcOrd="0" destOrd="0" parTransId="{434320C5-4468-4869-89CA-8E72FC0A0280}" sibTransId="{937A7B5B-54D6-40F5-936A-4CFA9DC80D68}"/>
    <dgm:cxn modelId="{2442E0BF-2168-45B1-B24C-D4390DF195A8}" type="presParOf" srcId="{94D918CF-6F0B-44D1-9218-3259210BB8A1}" destId="{C2AD497A-5BD9-48DF-A2AE-5FF260C1A0EC}" srcOrd="0" destOrd="0" presId="urn:microsoft.com/office/officeart/2005/8/layout/hList2"/>
    <dgm:cxn modelId="{E67E83AE-0C43-4342-AF49-F640EBCE1089}" type="presParOf" srcId="{C2AD497A-5BD9-48DF-A2AE-5FF260C1A0EC}" destId="{E3B7593D-CDFB-42CB-95BD-7F92C7EE150A}" srcOrd="0" destOrd="0" presId="urn:microsoft.com/office/officeart/2005/8/layout/hList2"/>
    <dgm:cxn modelId="{1B2FDB9A-CCD4-478D-8170-97F732F7116A}" type="presParOf" srcId="{C2AD497A-5BD9-48DF-A2AE-5FF260C1A0EC}" destId="{E120CA3D-E031-4113-8088-C2F4998A2827}" srcOrd="1" destOrd="0" presId="urn:microsoft.com/office/officeart/2005/8/layout/hList2"/>
    <dgm:cxn modelId="{34B501FE-8057-4C80-B732-229A88BCEFE9}" type="presParOf" srcId="{C2AD497A-5BD9-48DF-A2AE-5FF260C1A0EC}" destId="{45AF4503-5D4A-4360-945F-7EA19D6856E2}" srcOrd="2" destOrd="0" presId="urn:microsoft.com/office/officeart/2005/8/layout/hList2"/>
    <dgm:cxn modelId="{A6A7CF9F-018F-4942-953E-D39FACC8CDDF}" type="presParOf" srcId="{94D918CF-6F0B-44D1-9218-3259210BB8A1}" destId="{BDB0E563-C422-4EAA-9604-3806557EB5AD}" srcOrd="1" destOrd="0" presId="urn:microsoft.com/office/officeart/2005/8/layout/hList2"/>
    <dgm:cxn modelId="{EED3D8EE-DFD2-4B85-91BD-045658A062E4}" type="presParOf" srcId="{94D918CF-6F0B-44D1-9218-3259210BB8A1}" destId="{7C13C133-B90B-4351-A1DE-070919F390F7}" srcOrd="2" destOrd="0" presId="urn:microsoft.com/office/officeart/2005/8/layout/hList2"/>
    <dgm:cxn modelId="{086BEBBD-F4DD-4F9C-871E-DBB7EC0BA0EA}" type="presParOf" srcId="{7C13C133-B90B-4351-A1DE-070919F390F7}" destId="{79D3ACB0-35E7-43B2-9CB7-B9B650D712F6}" srcOrd="0" destOrd="0" presId="urn:microsoft.com/office/officeart/2005/8/layout/hList2"/>
    <dgm:cxn modelId="{0DE9938F-9C30-4198-AE2E-7658E239FA7F}" type="presParOf" srcId="{7C13C133-B90B-4351-A1DE-070919F390F7}" destId="{EF95AB61-AF6A-4873-80B7-E249D73FF950}" srcOrd="1" destOrd="0" presId="urn:microsoft.com/office/officeart/2005/8/layout/hList2"/>
    <dgm:cxn modelId="{74FB1980-6C26-4917-AB2F-B510C0A6B72B}" type="presParOf" srcId="{7C13C133-B90B-4351-A1DE-070919F390F7}" destId="{1C51605C-D857-4FE6-AF6A-0A74B3965B2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4772B9C-9719-4FB7-AD89-C299AA6BDAE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E6A62-A180-4385-A197-92AB75BDC99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8F242D2-9D3F-4E34-A521-BD1364D8C9E2}" type="parTrans" cxnId="{5C3D92F6-510A-4B47-AB74-61CC703E6279}">
      <dgm:prSet/>
      <dgm:spPr/>
      <dgm:t>
        <a:bodyPr/>
        <a:lstStyle/>
        <a:p>
          <a:endParaRPr lang="en-US"/>
        </a:p>
      </dgm:t>
    </dgm:pt>
    <dgm:pt modelId="{EA4D9859-B673-4318-ADB0-B822DA5AB2E9}" type="sibTrans" cxnId="{5C3D92F6-510A-4B47-AB74-61CC703E6279}">
      <dgm:prSet/>
      <dgm:spPr/>
      <dgm:t>
        <a:bodyPr/>
        <a:lstStyle/>
        <a:p>
          <a:endParaRPr lang="en-US"/>
        </a:p>
      </dgm:t>
    </dgm:pt>
    <dgm:pt modelId="{173B7872-B014-464C-9579-8B2FCE5EC90E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gm:t>
    </dgm:pt>
    <dgm:pt modelId="{86D70380-DAF0-4514-B713-5EA1387F8E42}" type="parTrans" cxnId="{8B91026E-6EBB-40A8-A06F-51E1A5C01923}">
      <dgm:prSet/>
      <dgm:spPr/>
      <dgm:t>
        <a:bodyPr/>
        <a:lstStyle/>
        <a:p>
          <a:endParaRPr lang="en-US"/>
        </a:p>
      </dgm:t>
    </dgm:pt>
    <dgm:pt modelId="{FEC48339-E554-4C93-AAC8-BAD38EC02590}" type="sibTrans" cxnId="{8B91026E-6EBB-40A8-A06F-51E1A5C01923}">
      <dgm:prSet/>
      <dgm:spPr/>
      <dgm:t>
        <a:bodyPr/>
        <a:lstStyle/>
        <a:p>
          <a:endParaRPr lang="en-US"/>
        </a:p>
      </dgm:t>
    </dgm:pt>
    <dgm:pt modelId="{7DAEB959-13F7-4A5C-8530-483CDBAF1184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gm:t>
    </dgm:pt>
    <dgm:pt modelId="{0B32B899-17E4-47BE-B847-64CDCA4F1FAE}" type="parTrans" cxnId="{1E012DB8-A0E9-4E47-B940-D4B215E995DF}">
      <dgm:prSet/>
      <dgm:spPr/>
      <dgm:t>
        <a:bodyPr/>
        <a:lstStyle/>
        <a:p>
          <a:endParaRPr lang="en-US"/>
        </a:p>
      </dgm:t>
    </dgm:pt>
    <dgm:pt modelId="{2EF94B16-A6DF-480E-BD94-92C4BD97ED2F}" type="sibTrans" cxnId="{1E012DB8-A0E9-4E47-B940-D4B215E995DF}">
      <dgm:prSet/>
      <dgm:spPr/>
      <dgm:t>
        <a:bodyPr/>
        <a:lstStyle/>
        <a:p>
          <a:endParaRPr lang="en-US"/>
        </a:p>
      </dgm:t>
    </dgm:pt>
    <dgm:pt modelId="{3B90FCFE-3560-4CAC-AA50-4B5AAB1C3DA1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gm:t>
    </dgm:pt>
    <dgm:pt modelId="{D3C2D4AE-D98A-438F-B111-E17CD820B1D2}" type="parTrans" cxnId="{5160F26E-DD5F-48AC-8F7F-FD0A919C8DA8}">
      <dgm:prSet/>
      <dgm:spPr/>
      <dgm:t>
        <a:bodyPr/>
        <a:lstStyle/>
        <a:p>
          <a:endParaRPr lang="en-US"/>
        </a:p>
      </dgm:t>
    </dgm:pt>
    <dgm:pt modelId="{5498BB68-0A45-46B8-B751-317B8E2C8F05}" type="sibTrans" cxnId="{5160F26E-DD5F-48AC-8F7F-FD0A919C8DA8}">
      <dgm:prSet/>
      <dgm:spPr/>
      <dgm:t>
        <a:bodyPr/>
        <a:lstStyle/>
        <a:p>
          <a:endParaRPr lang="en-US"/>
        </a:p>
      </dgm:t>
    </dgm:pt>
    <dgm:pt modelId="{84038107-FA4E-47D9-BC61-6E7229B219C5}" type="pres">
      <dgm:prSet presAssocID="{34772B9C-9719-4FB7-AD89-C299AA6BDAEB}" presName="Name0" presStyleCnt="0">
        <dgm:presLayoutVars>
          <dgm:dir/>
          <dgm:resizeHandles val="exact"/>
        </dgm:presLayoutVars>
      </dgm:prSet>
      <dgm:spPr/>
    </dgm:pt>
    <dgm:pt modelId="{BE7A56AB-91DC-45C9-9667-D16E75C013F7}" type="pres">
      <dgm:prSet presAssocID="{22DE6A62-A180-4385-A197-92AB75BDC997}" presName="compNode" presStyleCnt="0"/>
      <dgm:spPr/>
    </dgm:pt>
    <dgm:pt modelId="{7712FCAC-58DB-4E2F-A997-78A486AB7FEB}" type="pres">
      <dgm:prSet presAssocID="{22DE6A62-A180-4385-A197-92AB75BDC997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1C02AFE-1BE5-460C-A7F4-7C5CEB3B14E8}" type="pres">
      <dgm:prSet presAssocID="{22DE6A62-A180-4385-A197-92AB75BDC997}" presName="textRect" presStyleLbl="revTx" presStyleIdx="0" presStyleCnt="4">
        <dgm:presLayoutVars>
          <dgm:bulletEnabled val="1"/>
        </dgm:presLayoutVars>
      </dgm:prSet>
      <dgm:spPr/>
    </dgm:pt>
    <dgm:pt modelId="{B59C00E4-C184-41E5-85B1-DE709224D3E3}" type="pres">
      <dgm:prSet presAssocID="{EA4D9859-B673-4318-ADB0-B822DA5AB2E9}" presName="sibTrans" presStyleLbl="sibTrans2D1" presStyleIdx="0" presStyleCnt="0"/>
      <dgm:spPr/>
    </dgm:pt>
    <dgm:pt modelId="{82FBC8D2-5EE8-4FD0-8EBE-8F0022F603CB}" type="pres">
      <dgm:prSet presAssocID="{173B7872-B014-464C-9579-8B2FCE5EC90E}" presName="compNode" presStyleCnt="0"/>
      <dgm:spPr/>
    </dgm:pt>
    <dgm:pt modelId="{A5592D08-C1CC-43B9-94AF-2EC92C298B2F}" type="pres">
      <dgm:prSet presAssocID="{173B7872-B014-464C-9579-8B2FCE5EC90E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5C33AD1-B0F9-4E2B-A0D9-2CB2D50F0370}" type="pres">
      <dgm:prSet presAssocID="{173B7872-B014-464C-9579-8B2FCE5EC90E}" presName="textRect" presStyleLbl="revTx" presStyleIdx="1" presStyleCnt="4">
        <dgm:presLayoutVars>
          <dgm:bulletEnabled val="1"/>
        </dgm:presLayoutVars>
      </dgm:prSet>
      <dgm:spPr/>
    </dgm:pt>
    <dgm:pt modelId="{24BED2C7-1EC7-4285-8AD4-DAC52764E7D9}" type="pres">
      <dgm:prSet presAssocID="{FEC48339-E554-4C93-AAC8-BAD38EC02590}" presName="sibTrans" presStyleLbl="sibTrans2D1" presStyleIdx="0" presStyleCnt="0"/>
      <dgm:spPr/>
    </dgm:pt>
    <dgm:pt modelId="{3B4462F0-E27C-4074-962A-F733A04F354B}" type="pres">
      <dgm:prSet presAssocID="{7DAEB959-13F7-4A5C-8530-483CDBAF1184}" presName="compNode" presStyleCnt="0"/>
      <dgm:spPr/>
    </dgm:pt>
    <dgm:pt modelId="{7005283C-C444-42BD-94E4-1FABE6EC2FDE}" type="pres">
      <dgm:prSet presAssocID="{7DAEB959-13F7-4A5C-8530-483CDBAF1184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006AD35-6C57-4DCA-8123-BED21648AC01}" type="pres">
      <dgm:prSet presAssocID="{7DAEB959-13F7-4A5C-8530-483CDBAF1184}" presName="textRect" presStyleLbl="revTx" presStyleIdx="2" presStyleCnt="4">
        <dgm:presLayoutVars>
          <dgm:bulletEnabled val="1"/>
        </dgm:presLayoutVars>
      </dgm:prSet>
      <dgm:spPr/>
    </dgm:pt>
    <dgm:pt modelId="{A21F0910-C72F-4DD3-B91E-552BE931D7D0}" type="pres">
      <dgm:prSet presAssocID="{2EF94B16-A6DF-480E-BD94-92C4BD97ED2F}" presName="sibTrans" presStyleLbl="sibTrans2D1" presStyleIdx="0" presStyleCnt="0"/>
      <dgm:spPr/>
    </dgm:pt>
    <dgm:pt modelId="{E3F4F438-992D-4626-88A9-80ABC9063E45}" type="pres">
      <dgm:prSet presAssocID="{3B90FCFE-3560-4CAC-AA50-4B5AAB1C3DA1}" presName="compNode" presStyleCnt="0"/>
      <dgm:spPr/>
    </dgm:pt>
    <dgm:pt modelId="{34855DFD-283D-4DF5-8F39-BE5305DC9D34}" type="pres">
      <dgm:prSet presAssocID="{3B90FCFE-3560-4CAC-AA50-4B5AAB1C3DA1}" presName="pictRect" presStyleLbl="node1" presStyleIdx="3" presStyleCnt="4" custLinFactNeighborX="132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DC53CE7-A833-4424-BA4D-FDAF1DB87E58}" type="pres">
      <dgm:prSet presAssocID="{3B90FCFE-3560-4CAC-AA50-4B5AAB1C3DA1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8B91026E-6EBB-40A8-A06F-51E1A5C01923}" srcId="{34772B9C-9719-4FB7-AD89-C299AA6BDAEB}" destId="{173B7872-B014-464C-9579-8B2FCE5EC90E}" srcOrd="1" destOrd="0" parTransId="{86D70380-DAF0-4514-B713-5EA1387F8E42}" sibTransId="{FEC48339-E554-4C93-AAC8-BAD38EC02590}"/>
    <dgm:cxn modelId="{5160F26E-DD5F-48AC-8F7F-FD0A919C8DA8}" srcId="{34772B9C-9719-4FB7-AD89-C299AA6BDAEB}" destId="{3B90FCFE-3560-4CAC-AA50-4B5AAB1C3DA1}" srcOrd="3" destOrd="0" parTransId="{D3C2D4AE-D98A-438F-B111-E17CD820B1D2}" sibTransId="{5498BB68-0A45-46B8-B751-317B8E2C8F05}"/>
    <dgm:cxn modelId="{F849806E-FBF6-47B6-9538-0FDBC22FEC2E}" type="presOf" srcId="{3B90FCFE-3560-4CAC-AA50-4B5AAB1C3DA1}" destId="{ADC53CE7-A833-4424-BA4D-FDAF1DB87E58}" srcOrd="0" destOrd="0" presId="urn:microsoft.com/office/officeart/2005/8/layout/pList1"/>
    <dgm:cxn modelId="{E30756D0-4226-4418-A8F3-83DBD9749DC6}" type="presOf" srcId="{7DAEB959-13F7-4A5C-8530-483CDBAF1184}" destId="{5006AD35-6C57-4DCA-8123-BED21648AC01}" srcOrd="0" destOrd="0" presId="urn:microsoft.com/office/officeart/2005/8/layout/pList1"/>
    <dgm:cxn modelId="{70211253-01EF-4AD0-9B42-327F9E17A349}" type="presOf" srcId="{EA4D9859-B673-4318-ADB0-B822DA5AB2E9}" destId="{B59C00E4-C184-41E5-85B1-DE709224D3E3}" srcOrd="0" destOrd="0" presId="urn:microsoft.com/office/officeart/2005/8/layout/pList1"/>
    <dgm:cxn modelId="{866948AB-A720-4057-A5F7-1FBDB3D5FD3C}" type="presOf" srcId="{34772B9C-9719-4FB7-AD89-C299AA6BDAEB}" destId="{84038107-FA4E-47D9-BC61-6E7229B219C5}" srcOrd="0" destOrd="0" presId="urn:microsoft.com/office/officeart/2005/8/layout/pList1"/>
    <dgm:cxn modelId="{5C3D92F6-510A-4B47-AB74-61CC703E6279}" srcId="{34772B9C-9719-4FB7-AD89-C299AA6BDAEB}" destId="{22DE6A62-A180-4385-A197-92AB75BDC997}" srcOrd="0" destOrd="0" parTransId="{38F242D2-9D3F-4E34-A521-BD1364D8C9E2}" sibTransId="{EA4D9859-B673-4318-ADB0-B822DA5AB2E9}"/>
    <dgm:cxn modelId="{80F9F69D-86F0-4F7D-92D1-97BEFAADBD8C}" type="presOf" srcId="{22DE6A62-A180-4385-A197-92AB75BDC997}" destId="{01C02AFE-1BE5-460C-A7F4-7C5CEB3B14E8}" srcOrd="0" destOrd="0" presId="urn:microsoft.com/office/officeart/2005/8/layout/pList1"/>
    <dgm:cxn modelId="{1E012DB8-A0E9-4E47-B940-D4B215E995DF}" srcId="{34772B9C-9719-4FB7-AD89-C299AA6BDAEB}" destId="{7DAEB959-13F7-4A5C-8530-483CDBAF1184}" srcOrd="2" destOrd="0" parTransId="{0B32B899-17E4-47BE-B847-64CDCA4F1FAE}" sibTransId="{2EF94B16-A6DF-480E-BD94-92C4BD97ED2F}"/>
    <dgm:cxn modelId="{8B50E421-CE43-4D46-9EB3-7E8828531C3B}" type="presOf" srcId="{173B7872-B014-464C-9579-8B2FCE5EC90E}" destId="{A5C33AD1-B0F9-4E2B-A0D9-2CB2D50F0370}" srcOrd="0" destOrd="0" presId="urn:microsoft.com/office/officeart/2005/8/layout/pList1"/>
    <dgm:cxn modelId="{5A5617CB-C8D6-43A3-B98C-5052BB7FB0F3}" type="presOf" srcId="{2EF94B16-A6DF-480E-BD94-92C4BD97ED2F}" destId="{A21F0910-C72F-4DD3-B91E-552BE931D7D0}" srcOrd="0" destOrd="0" presId="urn:microsoft.com/office/officeart/2005/8/layout/pList1"/>
    <dgm:cxn modelId="{23A35387-BC05-4CA3-8E5B-83B3B4D18D9F}" type="presOf" srcId="{FEC48339-E554-4C93-AAC8-BAD38EC02590}" destId="{24BED2C7-1EC7-4285-8AD4-DAC52764E7D9}" srcOrd="0" destOrd="0" presId="urn:microsoft.com/office/officeart/2005/8/layout/pList1"/>
    <dgm:cxn modelId="{AA03E91D-D9AB-4028-A68B-EA373E062561}" type="presParOf" srcId="{84038107-FA4E-47D9-BC61-6E7229B219C5}" destId="{BE7A56AB-91DC-45C9-9667-D16E75C013F7}" srcOrd="0" destOrd="0" presId="urn:microsoft.com/office/officeart/2005/8/layout/pList1"/>
    <dgm:cxn modelId="{CC857F07-D92C-43BC-993B-B21FFEEB7380}" type="presParOf" srcId="{BE7A56AB-91DC-45C9-9667-D16E75C013F7}" destId="{7712FCAC-58DB-4E2F-A997-78A486AB7FEB}" srcOrd="0" destOrd="0" presId="urn:microsoft.com/office/officeart/2005/8/layout/pList1"/>
    <dgm:cxn modelId="{5D020A53-A291-4C05-A2F4-C04F808A4C54}" type="presParOf" srcId="{BE7A56AB-91DC-45C9-9667-D16E75C013F7}" destId="{01C02AFE-1BE5-460C-A7F4-7C5CEB3B14E8}" srcOrd="1" destOrd="0" presId="urn:microsoft.com/office/officeart/2005/8/layout/pList1"/>
    <dgm:cxn modelId="{4FBB97DB-0573-4412-A977-552C3A298345}" type="presParOf" srcId="{84038107-FA4E-47D9-BC61-6E7229B219C5}" destId="{B59C00E4-C184-41E5-85B1-DE709224D3E3}" srcOrd="1" destOrd="0" presId="urn:microsoft.com/office/officeart/2005/8/layout/pList1"/>
    <dgm:cxn modelId="{9C33A516-6523-47AF-A8B6-E20BAB2D965D}" type="presParOf" srcId="{84038107-FA4E-47D9-BC61-6E7229B219C5}" destId="{82FBC8D2-5EE8-4FD0-8EBE-8F0022F603CB}" srcOrd="2" destOrd="0" presId="urn:microsoft.com/office/officeart/2005/8/layout/pList1"/>
    <dgm:cxn modelId="{E32747B5-760E-4EA9-9BBC-1684000029C7}" type="presParOf" srcId="{82FBC8D2-5EE8-4FD0-8EBE-8F0022F603CB}" destId="{A5592D08-C1CC-43B9-94AF-2EC92C298B2F}" srcOrd="0" destOrd="0" presId="urn:microsoft.com/office/officeart/2005/8/layout/pList1"/>
    <dgm:cxn modelId="{5A24FD5F-B37D-4AFE-9DE7-7F43077D2E70}" type="presParOf" srcId="{82FBC8D2-5EE8-4FD0-8EBE-8F0022F603CB}" destId="{A5C33AD1-B0F9-4E2B-A0D9-2CB2D50F0370}" srcOrd="1" destOrd="0" presId="urn:microsoft.com/office/officeart/2005/8/layout/pList1"/>
    <dgm:cxn modelId="{978952D9-6925-4C1C-804E-36B7E1D1A2A5}" type="presParOf" srcId="{84038107-FA4E-47D9-BC61-6E7229B219C5}" destId="{24BED2C7-1EC7-4285-8AD4-DAC52764E7D9}" srcOrd="3" destOrd="0" presId="urn:microsoft.com/office/officeart/2005/8/layout/pList1"/>
    <dgm:cxn modelId="{EA7A86D6-1044-451F-80D5-6E29D22F7360}" type="presParOf" srcId="{84038107-FA4E-47D9-BC61-6E7229B219C5}" destId="{3B4462F0-E27C-4074-962A-F733A04F354B}" srcOrd="4" destOrd="0" presId="urn:microsoft.com/office/officeart/2005/8/layout/pList1"/>
    <dgm:cxn modelId="{E1255AC2-75EB-4BC9-B46E-CCDEA5BA99D0}" type="presParOf" srcId="{3B4462F0-E27C-4074-962A-F733A04F354B}" destId="{7005283C-C444-42BD-94E4-1FABE6EC2FDE}" srcOrd="0" destOrd="0" presId="urn:microsoft.com/office/officeart/2005/8/layout/pList1"/>
    <dgm:cxn modelId="{5EDBF7F4-7857-4571-91D2-DE2CD08879A4}" type="presParOf" srcId="{3B4462F0-E27C-4074-962A-F733A04F354B}" destId="{5006AD35-6C57-4DCA-8123-BED21648AC01}" srcOrd="1" destOrd="0" presId="urn:microsoft.com/office/officeart/2005/8/layout/pList1"/>
    <dgm:cxn modelId="{6E2D416F-E21A-49A0-A4C1-5B2F5AEC684F}" type="presParOf" srcId="{84038107-FA4E-47D9-BC61-6E7229B219C5}" destId="{A21F0910-C72F-4DD3-B91E-552BE931D7D0}" srcOrd="5" destOrd="0" presId="urn:microsoft.com/office/officeart/2005/8/layout/pList1"/>
    <dgm:cxn modelId="{910D5BDD-F5A8-4FC5-A86B-556819DBF3FB}" type="presParOf" srcId="{84038107-FA4E-47D9-BC61-6E7229B219C5}" destId="{E3F4F438-992D-4626-88A9-80ABC9063E45}" srcOrd="6" destOrd="0" presId="urn:microsoft.com/office/officeart/2005/8/layout/pList1"/>
    <dgm:cxn modelId="{6B6C0565-4CEB-4EDE-902B-360B6012E90F}" type="presParOf" srcId="{E3F4F438-992D-4626-88A9-80ABC9063E45}" destId="{34855DFD-283D-4DF5-8F39-BE5305DC9D34}" srcOrd="0" destOrd="0" presId="urn:microsoft.com/office/officeart/2005/8/layout/pList1"/>
    <dgm:cxn modelId="{A6167526-0CA1-49A4-82AF-945213650464}" type="presParOf" srcId="{E3F4F438-992D-4626-88A9-80ABC9063E45}" destId="{ADC53CE7-A833-4424-BA4D-FDAF1DB87E5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4772B9C-9719-4FB7-AD89-C299AA6BDAE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E6A62-A180-4385-A197-92AB75BDC997}">
      <dgm:prSet phldrT="[Text]" custT="1"/>
      <dgm:spPr/>
      <dgm:t>
        <a:bodyPr/>
        <a:lstStyle/>
        <a:p>
          <a:r>
            <a:rPr lang="en-US" sz="2800" strike="sngStrike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strike="sngStrike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strike="sngStrike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8F242D2-9D3F-4E34-A521-BD1364D8C9E2}" type="parTrans" cxnId="{5C3D92F6-510A-4B47-AB74-61CC703E6279}">
      <dgm:prSet/>
      <dgm:spPr/>
      <dgm:t>
        <a:bodyPr/>
        <a:lstStyle/>
        <a:p>
          <a:endParaRPr lang="en-US"/>
        </a:p>
      </dgm:t>
    </dgm:pt>
    <dgm:pt modelId="{EA4D9859-B673-4318-ADB0-B822DA5AB2E9}" type="sibTrans" cxnId="{5C3D92F6-510A-4B47-AB74-61CC703E6279}">
      <dgm:prSet/>
      <dgm:spPr/>
      <dgm:t>
        <a:bodyPr/>
        <a:lstStyle/>
        <a:p>
          <a:endParaRPr lang="en-US"/>
        </a:p>
      </dgm:t>
    </dgm:pt>
    <dgm:pt modelId="{173B7872-B014-464C-9579-8B2FCE5EC90E}">
      <dgm:prSet phldrT="[Text]" custT="1"/>
      <dgm:spPr/>
      <dgm:t>
        <a:bodyPr/>
        <a:lstStyle/>
        <a:p>
          <a:r>
            <a:rPr lang="en-US" sz="2800" strike="sngStrike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gm:t>
    </dgm:pt>
    <dgm:pt modelId="{86D70380-DAF0-4514-B713-5EA1387F8E42}" type="parTrans" cxnId="{8B91026E-6EBB-40A8-A06F-51E1A5C01923}">
      <dgm:prSet/>
      <dgm:spPr/>
      <dgm:t>
        <a:bodyPr/>
        <a:lstStyle/>
        <a:p>
          <a:endParaRPr lang="en-US"/>
        </a:p>
      </dgm:t>
    </dgm:pt>
    <dgm:pt modelId="{FEC48339-E554-4C93-AAC8-BAD38EC02590}" type="sibTrans" cxnId="{8B91026E-6EBB-40A8-A06F-51E1A5C01923}">
      <dgm:prSet/>
      <dgm:spPr/>
      <dgm:t>
        <a:bodyPr/>
        <a:lstStyle/>
        <a:p>
          <a:endParaRPr lang="en-US"/>
        </a:p>
      </dgm:t>
    </dgm:pt>
    <dgm:pt modelId="{7DAEB959-13F7-4A5C-8530-483CDBAF1184}">
      <dgm:prSet phldrT="[Text]" custT="1"/>
      <dgm:spPr/>
      <dgm:t>
        <a:bodyPr/>
        <a:lstStyle/>
        <a:p>
          <a:r>
            <a:rPr lang="en-US" sz="2800" dirty="0">
              <a:solidFill>
                <a:srgbClr val="0070C0"/>
              </a:solidFill>
              <a:latin typeface="Franklin Gothic Medium Cond" panose="020B0606030402020204" pitchFamily="34" charset="0"/>
            </a:rPr>
            <a:t>Wholesale Banks</a:t>
          </a:r>
        </a:p>
      </dgm:t>
    </dgm:pt>
    <dgm:pt modelId="{0B32B899-17E4-47BE-B847-64CDCA4F1FAE}" type="parTrans" cxnId="{1E012DB8-A0E9-4E47-B940-D4B215E995DF}">
      <dgm:prSet/>
      <dgm:spPr/>
      <dgm:t>
        <a:bodyPr/>
        <a:lstStyle/>
        <a:p>
          <a:endParaRPr lang="en-US"/>
        </a:p>
      </dgm:t>
    </dgm:pt>
    <dgm:pt modelId="{2EF94B16-A6DF-480E-BD94-92C4BD97ED2F}" type="sibTrans" cxnId="{1E012DB8-A0E9-4E47-B940-D4B215E995DF}">
      <dgm:prSet/>
      <dgm:spPr/>
      <dgm:t>
        <a:bodyPr/>
        <a:lstStyle/>
        <a:p>
          <a:endParaRPr lang="en-US"/>
        </a:p>
      </dgm:t>
    </dgm:pt>
    <dgm:pt modelId="{3B90FCFE-3560-4CAC-AA50-4B5AAB1C3DA1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gm:t>
    </dgm:pt>
    <dgm:pt modelId="{D3C2D4AE-D98A-438F-B111-E17CD820B1D2}" type="parTrans" cxnId="{5160F26E-DD5F-48AC-8F7F-FD0A919C8DA8}">
      <dgm:prSet/>
      <dgm:spPr/>
      <dgm:t>
        <a:bodyPr/>
        <a:lstStyle/>
        <a:p>
          <a:endParaRPr lang="en-US"/>
        </a:p>
      </dgm:t>
    </dgm:pt>
    <dgm:pt modelId="{5498BB68-0A45-46B8-B751-317B8E2C8F05}" type="sibTrans" cxnId="{5160F26E-DD5F-48AC-8F7F-FD0A919C8DA8}">
      <dgm:prSet/>
      <dgm:spPr/>
      <dgm:t>
        <a:bodyPr/>
        <a:lstStyle/>
        <a:p>
          <a:endParaRPr lang="en-US"/>
        </a:p>
      </dgm:t>
    </dgm:pt>
    <dgm:pt modelId="{84038107-FA4E-47D9-BC61-6E7229B219C5}" type="pres">
      <dgm:prSet presAssocID="{34772B9C-9719-4FB7-AD89-C299AA6BDAEB}" presName="Name0" presStyleCnt="0">
        <dgm:presLayoutVars>
          <dgm:dir/>
          <dgm:resizeHandles val="exact"/>
        </dgm:presLayoutVars>
      </dgm:prSet>
      <dgm:spPr/>
    </dgm:pt>
    <dgm:pt modelId="{BE7A56AB-91DC-45C9-9667-D16E75C013F7}" type="pres">
      <dgm:prSet presAssocID="{22DE6A62-A180-4385-A197-92AB75BDC997}" presName="compNode" presStyleCnt="0"/>
      <dgm:spPr/>
    </dgm:pt>
    <dgm:pt modelId="{7712FCAC-58DB-4E2F-A997-78A486AB7FEB}" type="pres">
      <dgm:prSet presAssocID="{22DE6A62-A180-4385-A197-92AB75BDC997}" presName="pictRect" presStyleLbl="node1" presStyleIdx="0" presStyleCnt="4"/>
      <dgm:spPr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</dgm:pt>
    <dgm:pt modelId="{01C02AFE-1BE5-460C-A7F4-7C5CEB3B14E8}" type="pres">
      <dgm:prSet presAssocID="{22DE6A62-A180-4385-A197-92AB75BDC997}" presName="textRect" presStyleLbl="revTx" presStyleIdx="0" presStyleCnt="4">
        <dgm:presLayoutVars>
          <dgm:bulletEnabled val="1"/>
        </dgm:presLayoutVars>
      </dgm:prSet>
      <dgm:spPr/>
    </dgm:pt>
    <dgm:pt modelId="{B59C00E4-C184-41E5-85B1-DE709224D3E3}" type="pres">
      <dgm:prSet presAssocID="{EA4D9859-B673-4318-ADB0-B822DA5AB2E9}" presName="sibTrans" presStyleLbl="sibTrans2D1" presStyleIdx="0" presStyleCnt="0"/>
      <dgm:spPr/>
    </dgm:pt>
    <dgm:pt modelId="{82FBC8D2-5EE8-4FD0-8EBE-8F0022F603CB}" type="pres">
      <dgm:prSet presAssocID="{173B7872-B014-464C-9579-8B2FCE5EC90E}" presName="compNode" presStyleCnt="0"/>
      <dgm:spPr/>
    </dgm:pt>
    <dgm:pt modelId="{A5592D08-C1CC-43B9-94AF-2EC92C298B2F}" type="pres">
      <dgm:prSet presAssocID="{173B7872-B014-464C-9579-8B2FCE5EC90E}" presName="pictRect" presStyleLbl="node1" presStyleIdx="1" presStyleCnt="4"/>
      <dgm:spPr>
        <a:blipFill rotWithShape="1"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</dgm:pt>
    <dgm:pt modelId="{A5C33AD1-B0F9-4E2B-A0D9-2CB2D50F0370}" type="pres">
      <dgm:prSet presAssocID="{173B7872-B014-464C-9579-8B2FCE5EC90E}" presName="textRect" presStyleLbl="revTx" presStyleIdx="1" presStyleCnt="4">
        <dgm:presLayoutVars>
          <dgm:bulletEnabled val="1"/>
        </dgm:presLayoutVars>
      </dgm:prSet>
      <dgm:spPr/>
    </dgm:pt>
    <dgm:pt modelId="{24BED2C7-1EC7-4285-8AD4-DAC52764E7D9}" type="pres">
      <dgm:prSet presAssocID="{FEC48339-E554-4C93-AAC8-BAD38EC02590}" presName="sibTrans" presStyleLbl="sibTrans2D1" presStyleIdx="0" presStyleCnt="0"/>
      <dgm:spPr/>
    </dgm:pt>
    <dgm:pt modelId="{3B4462F0-E27C-4074-962A-F733A04F354B}" type="pres">
      <dgm:prSet presAssocID="{7DAEB959-13F7-4A5C-8530-483CDBAF1184}" presName="compNode" presStyleCnt="0"/>
      <dgm:spPr/>
    </dgm:pt>
    <dgm:pt modelId="{7005283C-C444-42BD-94E4-1FABE6EC2FDE}" type="pres">
      <dgm:prSet presAssocID="{7DAEB959-13F7-4A5C-8530-483CDBAF1184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006AD35-6C57-4DCA-8123-BED21648AC01}" type="pres">
      <dgm:prSet presAssocID="{7DAEB959-13F7-4A5C-8530-483CDBAF1184}" presName="textRect" presStyleLbl="revTx" presStyleIdx="2" presStyleCnt="4">
        <dgm:presLayoutVars>
          <dgm:bulletEnabled val="1"/>
        </dgm:presLayoutVars>
      </dgm:prSet>
      <dgm:spPr/>
    </dgm:pt>
    <dgm:pt modelId="{A21F0910-C72F-4DD3-B91E-552BE931D7D0}" type="pres">
      <dgm:prSet presAssocID="{2EF94B16-A6DF-480E-BD94-92C4BD97ED2F}" presName="sibTrans" presStyleLbl="sibTrans2D1" presStyleIdx="0" presStyleCnt="0"/>
      <dgm:spPr/>
    </dgm:pt>
    <dgm:pt modelId="{E3F4F438-992D-4626-88A9-80ABC9063E45}" type="pres">
      <dgm:prSet presAssocID="{3B90FCFE-3560-4CAC-AA50-4B5AAB1C3DA1}" presName="compNode" presStyleCnt="0"/>
      <dgm:spPr/>
    </dgm:pt>
    <dgm:pt modelId="{34855DFD-283D-4DF5-8F39-BE5305DC9D34}" type="pres">
      <dgm:prSet presAssocID="{3B90FCFE-3560-4CAC-AA50-4B5AAB1C3DA1}" presName="pictRect" presStyleLbl="node1" presStyleIdx="3" presStyleCnt="4" custLinFactNeighborX="132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DC53CE7-A833-4424-BA4D-FDAF1DB87E58}" type="pres">
      <dgm:prSet presAssocID="{3B90FCFE-3560-4CAC-AA50-4B5AAB1C3DA1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8B91026E-6EBB-40A8-A06F-51E1A5C01923}" srcId="{34772B9C-9719-4FB7-AD89-C299AA6BDAEB}" destId="{173B7872-B014-464C-9579-8B2FCE5EC90E}" srcOrd="1" destOrd="0" parTransId="{86D70380-DAF0-4514-B713-5EA1387F8E42}" sibTransId="{FEC48339-E554-4C93-AAC8-BAD38EC02590}"/>
    <dgm:cxn modelId="{5160F26E-DD5F-48AC-8F7F-FD0A919C8DA8}" srcId="{34772B9C-9719-4FB7-AD89-C299AA6BDAEB}" destId="{3B90FCFE-3560-4CAC-AA50-4B5AAB1C3DA1}" srcOrd="3" destOrd="0" parTransId="{D3C2D4AE-D98A-438F-B111-E17CD820B1D2}" sibTransId="{5498BB68-0A45-46B8-B751-317B8E2C8F05}"/>
    <dgm:cxn modelId="{F849806E-FBF6-47B6-9538-0FDBC22FEC2E}" type="presOf" srcId="{3B90FCFE-3560-4CAC-AA50-4B5AAB1C3DA1}" destId="{ADC53CE7-A833-4424-BA4D-FDAF1DB87E58}" srcOrd="0" destOrd="0" presId="urn:microsoft.com/office/officeart/2005/8/layout/pList1"/>
    <dgm:cxn modelId="{E30756D0-4226-4418-A8F3-83DBD9749DC6}" type="presOf" srcId="{7DAEB959-13F7-4A5C-8530-483CDBAF1184}" destId="{5006AD35-6C57-4DCA-8123-BED21648AC01}" srcOrd="0" destOrd="0" presId="urn:microsoft.com/office/officeart/2005/8/layout/pList1"/>
    <dgm:cxn modelId="{70211253-01EF-4AD0-9B42-327F9E17A349}" type="presOf" srcId="{EA4D9859-B673-4318-ADB0-B822DA5AB2E9}" destId="{B59C00E4-C184-41E5-85B1-DE709224D3E3}" srcOrd="0" destOrd="0" presId="urn:microsoft.com/office/officeart/2005/8/layout/pList1"/>
    <dgm:cxn modelId="{866948AB-A720-4057-A5F7-1FBDB3D5FD3C}" type="presOf" srcId="{34772B9C-9719-4FB7-AD89-C299AA6BDAEB}" destId="{84038107-FA4E-47D9-BC61-6E7229B219C5}" srcOrd="0" destOrd="0" presId="urn:microsoft.com/office/officeart/2005/8/layout/pList1"/>
    <dgm:cxn modelId="{5C3D92F6-510A-4B47-AB74-61CC703E6279}" srcId="{34772B9C-9719-4FB7-AD89-C299AA6BDAEB}" destId="{22DE6A62-A180-4385-A197-92AB75BDC997}" srcOrd="0" destOrd="0" parTransId="{38F242D2-9D3F-4E34-A521-BD1364D8C9E2}" sibTransId="{EA4D9859-B673-4318-ADB0-B822DA5AB2E9}"/>
    <dgm:cxn modelId="{80F9F69D-86F0-4F7D-92D1-97BEFAADBD8C}" type="presOf" srcId="{22DE6A62-A180-4385-A197-92AB75BDC997}" destId="{01C02AFE-1BE5-460C-A7F4-7C5CEB3B14E8}" srcOrd="0" destOrd="0" presId="urn:microsoft.com/office/officeart/2005/8/layout/pList1"/>
    <dgm:cxn modelId="{1E012DB8-A0E9-4E47-B940-D4B215E995DF}" srcId="{34772B9C-9719-4FB7-AD89-C299AA6BDAEB}" destId="{7DAEB959-13F7-4A5C-8530-483CDBAF1184}" srcOrd="2" destOrd="0" parTransId="{0B32B899-17E4-47BE-B847-64CDCA4F1FAE}" sibTransId="{2EF94B16-A6DF-480E-BD94-92C4BD97ED2F}"/>
    <dgm:cxn modelId="{8B50E421-CE43-4D46-9EB3-7E8828531C3B}" type="presOf" srcId="{173B7872-B014-464C-9579-8B2FCE5EC90E}" destId="{A5C33AD1-B0F9-4E2B-A0D9-2CB2D50F0370}" srcOrd="0" destOrd="0" presId="urn:microsoft.com/office/officeart/2005/8/layout/pList1"/>
    <dgm:cxn modelId="{5A5617CB-C8D6-43A3-B98C-5052BB7FB0F3}" type="presOf" srcId="{2EF94B16-A6DF-480E-BD94-92C4BD97ED2F}" destId="{A21F0910-C72F-4DD3-B91E-552BE931D7D0}" srcOrd="0" destOrd="0" presId="urn:microsoft.com/office/officeart/2005/8/layout/pList1"/>
    <dgm:cxn modelId="{23A35387-BC05-4CA3-8E5B-83B3B4D18D9F}" type="presOf" srcId="{FEC48339-E554-4C93-AAC8-BAD38EC02590}" destId="{24BED2C7-1EC7-4285-8AD4-DAC52764E7D9}" srcOrd="0" destOrd="0" presId="urn:microsoft.com/office/officeart/2005/8/layout/pList1"/>
    <dgm:cxn modelId="{AA03E91D-D9AB-4028-A68B-EA373E062561}" type="presParOf" srcId="{84038107-FA4E-47D9-BC61-6E7229B219C5}" destId="{BE7A56AB-91DC-45C9-9667-D16E75C013F7}" srcOrd="0" destOrd="0" presId="urn:microsoft.com/office/officeart/2005/8/layout/pList1"/>
    <dgm:cxn modelId="{CC857F07-D92C-43BC-993B-B21FFEEB7380}" type="presParOf" srcId="{BE7A56AB-91DC-45C9-9667-D16E75C013F7}" destId="{7712FCAC-58DB-4E2F-A997-78A486AB7FEB}" srcOrd="0" destOrd="0" presId="urn:microsoft.com/office/officeart/2005/8/layout/pList1"/>
    <dgm:cxn modelId="{5D020A53-A291-4C05-A2F4-C04F808A4C54}" type="presParOf" srcId="{BE7A56AB-91DC-45C9-9667-D16E75C013F7}" destId="{01C02AFE-1BE5-460C-A7F4-7C5CEB3B14E8}" srcOrd="1" destOrd="0" presId="urn:microsoft.com/office/officeart/2005/8/layout/pList1"/>
    <dgm:cxn modelId="{4FBB97DB-0573-4412-A977-552C3A298345}" type="presParOf" srcId="{84038107-FA4E-47D9-BC61-6E7229B219C5}" destId="{B59C00E4-C184-41E5-85B1-DE709224D3E3}" srcOrd="1" destOrd="0" presId="urn:microsoft.com/office/officeart/2005/8/layout/pList1"/>
    <dgm:cxn modelId="{9C33A516-6523-47AF-A8B6-E20BAB2D965D}" type="presParOf" srcId="{84038107-FA4E-47D9-BC61-6E7229B219C5}" destId="{82FBC8D2-5EE8-4FD0-8EBE-8F0022F603CB}" srcOrd="2" destOrd="0" presId="urn:microsoft.com/office/officeart/2005/8/layout/pList1"/>
    <dgm:cxn modelId="{E32747B5-760E-4EA9-9BBC-1684000029C7}" type="presParOf" srcId="{82FBC8D2-5EE8-4FD0-8EBE-8F0022F603CB}" destId="{A5592D08-C1CC-43B9-94AF-2EC92C298B2F}" srcOrd="0" destOrd="0" presId="urn:microsoft.com/office/officeart/2005/8/layout/pList1"/>
    <dgm:cxn modelId="{5A24FD5F-B37D-4AFE-9DE7-7F43077D2E70}" type="presParOf" srcId="{82FBC8D2-5EE8-4FD0-8EBE-8F0022F603CB}" destId="{A5C33AD1-B0F9-4E2B-A0D9-2CB2D50F0370}" srcOrd="1" destOrd="0" presId="urn:microsoft.com/office/officeart/2005/8/layout/pList1"/>
    <dgm:cxn modelId="{978952D9-6925-4C1C-804E-36B7E1D1A2A5}" type="presParOf" srcId="{84038107-FA4E-47D9-BC61-6E7229B219C5}" destId="{24BED2C7-1EC7-4285-8AD4-DAC52764E7D9}" srcOrd="3" destOrd="0" presId="urn:microsoft.com/office/officeart/2005/8/layout/pList1"/>
    <dgm:cxn modelId="{EA7A86D6-1044-451F-80D5-6E29D22F7360}" type="presParOf" srcId="{84038107-FA4E-47D9-BC61-6E7229B219C5}" destId="{3B4462F0-E27C-4074-962A-F733A04F354B}" srcOrd="4" destOrd="0" presId="urn:microsoft.com/office/officeart/2005/8/layout/pList1"/>
    <dgm:cxn modelId="{E1255AC2-75EB-4BC9-B46E-CCDEA5BA99D0}" type="presParOf" srcId="{3B4462F0-E27C-4074-962A-F733A04F354B}" destId="{7005283C-C444-42BD-94E4-1FABE6EC2FDE}" srcOrd="0" destOrd="0" presId="urn:microsoft.com/office/officeart/2005/8/layout/pList1"/>
    <dgm:cxn modelId="{5EDBF7F4-7857-4571-91D2-DE2CD08879A4}" type="presParOf" srcId="{3B4462F0-E27C-4074-962A-F733A04F354B}" destId="{5006AD35-6C57-4DCA-8123-BED21648AC01}" srcOrd="1" destOrd="0" presId="urn:microsoft.com/office/officeart/2005/8/layout/pList1"/>
    <dgm:cxn modelId="{6E2D416F-E21A-49A0-A4C1-5B2F5AEC684F}" type="presParOf" srcId="{84038107-FA4E-47D9-BC61-6E7229B219C5}" destId="{A21F0910-C72F-4DD3-B91E-552BE931D7D0}" srcOrd="5" destOrd="0" presId="urn:microsoft.com/office/officeart/2005/8/layout/pList1"/>
    <dgm:cxn modelId="{910D5BDD-F5A8-4FC5-A86B-556819DBF3FB}" type="presParOf" srcId="{84038107-FA4E-47D9-BC61-6E7229B219C5}" destId="{E3F4F438-992D-4626-88A9-80ABC9063E45}" srcOrd="6" destOrd="0" presId="urn:microsoft.com/office/officeart/2005/8/layout/pList1"/>
    <dgm:cxn modelId="{6B6C0565-4CEB-4EDE-902B-360B6012E90F}" type="presParOf" srcId="{E3F4F438-992D-4626-88A9-80ABC9063E45}" destId="{34855DFD-283D-4DF5-8F39-BE5305DC9D34}" srcOrd="0" destOrd="0" presId="urn:microsoft.com/office/officeart/2005/8/layout/pList1"/>
    <dgm:cxn modelId="{A6167526-0CA1-49A4-82AF-945213650464}" type="presParOf" srcId="{E3F4F438-992D-4626-88A9-80ABC9063E45}" destId="{ADC53CE7-A833-4424-BA4D-FDAF1DB87E5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4772B9C-9719-4FB7-AD89-C299AA6BDAE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E6A62-A180-4385-A197-92AB75BDC99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8F242D2-9D3F-4E34-A521-BD1364D8C9E2}" type="parTrans" cxnId="{5C3D92F6-510A-4B47-AB74-61CC703E6279}">
      <dgm:prSet/>
      <dgm:spPr/>
      <dgm:t>
        <a:bodyPr/>
        <a:lstStyle/>
        <a:p>
          <a:endParaRPr lang="en-US"/>
        </a:p>
      </dgm:t>
    </dgm:pt>
    <dgm:pt modelId="{EA4D9859-B673-4318-ADB0-B822DA5AB2E9}" type="sibTrans" cxnId="{5C3D92F6-510A-4B47-AB74-61CC703E6279}">
      <dgm:prSet/>
      <dgm:spPr/>
      <dgm:t>
        <a:bodyPr/>
        <a:lstStyle/>
        <a:p>
          <a:endParaRPr lang="en-US"/>
        </a:p>
      </dgm:t>
    </dgm:pt>
    <dgm:pt modelId="{173B7872-B014-464C-9579-8B2FCE5EC90E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gm:t>
    </dgm:pt>
    <dgm:pt modelId="{86D70380-DAF0-4514-B713-5EA1387F8E42}" type="parTrans" cxnId="{8B91026E-6EBB-40A8-A06F-51E1A5C01923}">
      <dgm:prSet/>
      <dgm:spPr/>
      <dgm:t>
        <a:bodyPr/>
        <a:lstStyle/>
        <a:p>
          <a:endParaRPr lang="en-US"/>
        </a:p>
      </dgm:t>
    </dgm:pt>
    <dgm:pt modelId="{FEC48339-E554-4C93-AAC8-BAD38EC02590}" type="sibTrans" cxnId="{8B91026E-6EBB-40A8-A06F-51E1A5C01923}">
      <dgm:prSet/>
      <dgm:spPr/>
      <dgm:t>
        <a:bodyPr/>
        <a:lstStyle/>
        <a:p>
          <a:endParaRPr lang="en-US"/>
        </a:p>
      </dgm:t>
    </dgm:pt>
    <dgm:pt modelId="{7DAEB959-13F7-4A5C-8530-483CDBAF1184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gm:t>
    </dgm:pt>
    <dgm:pt modelId="{0B32B899-17E4-47BE-B847-64CDCA4F1FAE}" type="parTrans" cxnId="{1E012DB8-A0E9-4E47-B940-D4B215E995DF}">
      <dgm:prSet/>
      <dgm:spPr/>
      <dgm:t>
        <a:bodyPr/>
        <a:lstStyle/>
        <a:p>
          <a:endParaRPr lang="en-US"/>
        </a:p>
      </dgm:t>
    </dgm:pt>
    <dgm:pt modelId="{2EF94B16-A6DF-480E-BD94-92C4BD97ED2F}" type="sibTrans" cxnId="{1E012DB8-A0E9-4E47-B940-D4B215E995DF}">
      <dgm:prSet/>
      <dgm:spPr/>
      <dgm:t>
        <a:bodyPr/>
        <a:lstStyle/>
        <a:p>
          <a:endParaRPr lang="en-US"/>
        </a:p>
      </dgm:t>
    </dgm:pt>
    <dgm:pt modelId="{3B90FCFE-3560-4CAC-AA50-4B5AAB1C3DA1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gm:t>
    </dgm:pt>
    <dgm:pt modelId="{D3C2D4AE-D98A-438F-B111-E17CD820B1D2}" type="parTrans" cxnId="{5160F26E-DD5F-48AC-8F7F-FD0A919C8DA8}">
      <dgm:prSet/>
      <dgm:spPr/>
      <dgm:t>
        <a:bodyPr/>
        <a:lstStyle/>
        <a:p>
          <a:endParaRPr lang="en-US"/>
        </a:p>
      </dgm:t>
    </dgm:pt>
    <dgm:pt modelId="{5498BB68-0A45-46B8-B751-317B8E2C8F05}" type="sibTrans" cxnId="{5160F26E-DD5F-48AC-8F7F-FD0A919C8DA8}">
      <dgm:prSet/>
      <dgm:spPr/>
      <dgm:t>
        <a:bodyPr/>
        <a:lstStyle/>
        <a:p>
          <a:endParaRPr lang="en-US"/>
        </a:p>
      </dgm:t>
    </dgm:pt>
    <dgm:pt modelId="{84038107-FA4E-47D9-BC61-6E7229B219C5}" type="pres">
      <dgm:prSet presAssocID="{34772B9C-9719-4FB7-AD89-C299AA6BDAEB}" presName="Name0" presStyleCnt="0">
        <dgm:presLayoutVars>
          <dgm:dir/>
          <dgm:resizeHandles val="exact"/>
        </dgm:presLayoutVars>
      </dgm:prSet>
      <dgm:spPr/>
    </dgm:pt>
    <dgm:pt modelId="{BE7A56AB-91DC-45C9-9667-D16E75C013F7}" type="pres">
      <dgm:prSet presAssocID="{22DE6A62-A180-4385-A197-92AB75BDC997}" presName="compNode" presStyleCnt="0"/>
      <dgm:spPr/>
    </dgm:pt>
    <dgm:pt modelId="{7712FCAC-58DB-4E2F-A997-78A486AB7FEB}" type="pres">
      <dgm:prSet presAssocID="{22DE6A62-A180-4385-A197-92AB75BDC997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1C02AFE-1BE5-460C-A7F4-7C5CEB3B14E8}" type="pres">
      <dgm:prSet presAssocID="{22DE6A62-A180-4385-A197-92AB75BDC997}" presName="textRect" presStyleLbl="revTx" presStyleIdx="0" presStyleCnt="4">
        <dgm:presLayoutVars>
          <dgm:bulletEnabled val="1"/>
        </dgm:presLayoutVars>
      </dgm:prSet>
      <dgm:spPr/>
    </dgm:pt>
    <dgm:pt modelId="{B59C00E4-C184-41E5-85B1-DE709224D3E3}" type="pres">
      <dgm:prSet presAssocID="{EA4D9859-B673-4318-ADB0-B822DA5AB2E9}" presName="sibTrans" presStyleLbl="sibTrans2D1" presStyleIdx="0" presStyleCnt="0"/>
      <dgm:spPr/>
    </dgm:pt>
    <dgm:pt modelId="{82FBC8D2-5EE8-4FD0-8EBE-8F0022F603CB}" type="pres">
      <dgm:prSet presAssocID="{173B7872-B014-464C-9579-8B2FCE5EC90E}" presName="compNode" presStyleCnt="0"/>
      <dgm:spPr/>
    </dgm:pt>
    <dgm:pt modelId="{A5592D08-C1CC-43B9-94AF-2EC92C298B2F}" type="pres">
      <dgm:prSet presAssocID="{173B7872-B014-464C-9579-8B2FCE5EC90E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5C33AD1-B0F9-4E2B-A0D9-2CB2D50F0370}" type="pres">
      <dgm:prSet presAssocID="{173B7872-B014-464C-9579-8B2FCE5EC90E}" presName="textRect" presStyleLbl="revTx" presStyleIdx="1" presStyleCnt="4">
        <dgm:presLayoutVars>
          <dgm:bulletEnabled val="1"/>
        </dgm:presLayoutVars>
      </dgm:prSet>
      <dgm:spPr/>
    </dgm:pt>
    <dgm:pt modelId="{24BED2C7-1EC7-4285-8AD4-DAC52764E7D9}" type="pres">
      <dgm:prSet presAssocID="{FEC48339-E554-4C93-AAC8-BAD38EC02590}" presName="sibTrans" presStyleLbl="sibTrans2D1" presStyleIdx="0" presStyleCnt="0"/>
      <dgm:spPr/>
    </dgm:pt>
    <dgm:pt modelId="{3B4462F0-E27C-4074-962A-F733A04F354B}" type="pres">
      <dgm:prSet presAssocID="{7DAEB959-13F7-4A5C-8530-483CDBAF1184}" presName="compNode" presStyleCnt="0"/>
      <dgm:spPr/>
    </dgm:pt>
    <dgm:pt modelId="{7005283C-C444-42BD-94E4-1FABE6EC2FDE}" type="pres">
      <dgm:prSet presAssocID="{7DAEB959-13F7-4A5C-8530-483CDBAF1184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006AD35-6C57-4DCA-8123-BED21648AC01}" type="pres">
      <dgm:prSet presAssocID="{7DAEB959-13F7-4A5C-8530-483CDBAF1184}" presName="textRect" presStyleLbl="revTx" presStyleIdx="2" presStyleCnt="4">
        <dgm:presLayoutVars>
          <dgm:bulletEnabled val="1"/>
        </dgm:presLayoutVars>
      </dgm:prSet>
      <dgm:spPr/>
    </dgm:pt>
    <dgm:pt modelId="{A21F0910-C72F-4DD3-B91E-552BE931D7D0}" type="pres">
      <dgm:prSet presAssocID="{2EF94B16-A6DF-480E-BD94-92C4BD97ED2F}" presName="sibTrans" presStyleLbl="sibTrans2D1" presStyleIdx="0" presStyleCnt="0"/>
      <dgm:spPr/>
    </dgm:pt>
    <dgm:pt modelId="{E3F4F438-992D-4626-88A9-80ABC9063E45}" type="pres">
      <dgm:prSet presAssocID="{3B90FCFE-3560-4CAC-AA50-4B5AAB1C3DA1}" presName="compNode" presStyleCnt="0"/>
      <dgm:spPr/>
    </dgm:pt>
    <dgm:pt modelId="{34855DFD-283D-4DF5-8F39-BE5305DC9D34}" type="pres">
      <dgm:prSet presAssocID="{3B90FCFE-3560-4CAC-AA50-4B5AAB1C3DA1}" presName="pictRect" presStyleLbl="node1" presStyleIdx="3" presStyleCnt="4" custLinFactNeighborX="132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DC53CE7-A833-4424-BA4D-FDAF1DB87E58}" type="pres">
      <dgm:prSet presAssocID="{3B90FCFE-3560-4CAC-AA50-4B5AAB1C3DA1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8B91026E-6EBB-40A8-A06F-51E1A5C01923}" srcId="{34772B9C-9719-4FB7-AD89-C299AA6BDAEB}" destId="{173B7872-B014-464C-9579-8B2FCE5EC90E}" srcOrd="1" destOrd="0" parTransId="{86D70380-DAF0-4514-B713-5EA1387F8E42}" sibTransId="{FEC48339-E554-4C93-AAC8-BAD38EC02590}"/>
    <dgm:cxn modelId="{5160F26E-DD5F-48AC-8F7F-FD0A919C8DA8}" srcId="{34772B9C-9719-4FB7-AD89-C299AA6BDAEB}" destId="{3B90FCFE-3560-4CAC-AA50-4B5AAB1C3DA1}" srcOrd="3" destOrd="0" parTransId="{D3C2D4AE-D98A-438F-B111-E17CD820B1D2}" sibTransId="{5498BB68-0A45-46B8-B751-317B8E2C8F05}"/>
    <dgm:cxn modelId="{F849806E-FBF6-47B6-9538-0FDBC22FEC2E}" type="presOf" srcId="{3B90FCFE-3560-4CAC-AA50-4B5AAB1C3DA1}" destId="{ADC53CE7-A833-4424-BA4D-FDAF1DB87E58}" srcOrd="0" destOrd="0" presId="urn:microsoft.com/office/officeart/2005/8/layout/pList1"/>
    <dgm:cxn modelId="{E30756D0-4226-4418-A8F3-83DBD9749DC6}" type="presOf" srcId="{7DAEB959-13F7-4A5C-8530-483CDBAF1184}" destId="{5006AD35-6C57-4DCA-8123-BED21648AC01}" srcOrd="0" destOrd="0" presId="urn:microsoft.com/office/officeart/2005/8/layout/pList1"/>
    <dgm:cxn modelId="{70211253-01EF-4AD0-9B42-327F9E17A349}" type="presOf" srcId="{EA4D9859-B673-4318-ADB0-B822DA5AB2E9}" destId="{B59C00E4-C184-41E5-85B1-DE709224D3E3}" srcOrd="0" destOrd="0" presId="urn:microsoft.com/office/officeart/2005/8/layout/pList1"/>
    <dgm:cxn modelId="{866948AB-A720-4057-A5F7-1FBDB3D5FD3C}" type="presOf" srcId="{34772B9C-9719-4FB7-AD89-C299AA6BDAEB}" destId="{84038107-FA4E-47D9-BC61-6E7229B219C5}" srcOrd="0" destOrd="0" presId="urn:microsoft.com/office/officeart/2005/8/layout/pList1"/>
    <dgm:cxn modelId="{5C3D92F6-510A-4B47-AB74-61CC703E6279}" srcId="{34772B9C-9719-4FB7-AD89-C299AA6BDAEB}" destId="{22DE6A62-A180-4385-A197-92AB75BDC997}" srcOrd="0" destOrd="0" parTransId="{38F242D2-9D3F-4E34-A521-BD1364D8C9E2}" sibTransId="{EA4D9859-B673-4318-ADB0-B822DA5AB2E9}"/>
    <dgm:cxn modelId="{80F9F69D-86F0-4F7D-92D1-97BEFAADBD8C}" type="presOf" srcId="{22DE6A62-A180-4385-A197-92AB75BDC997}" destId="{01C02AFE-1BE5-460C-A7F4-7C5CEB3B14E8}" srcOrd="0" destOrd="0" presId="urn:microsoft.com/office/officeart/2005/8/layout/pList1"/>
    <dgm:cxn modelId="{1E012DB8-A0E9-4E47-B940-D4B215E995DF}" srcId="{34772B9C-9719-4FB7-AD89-C299AA6BDAEB}" destId="{7DAEB959-13F7-4A5C-8530-483CDBAF1184}" srcOrd="2" destOrd="0" parTransId="{0B32B899-17E4-47BE-B847-64CDCA4F1FAE}" sibTransId="{2EF94B16-A6DF-480E-BD94-92C4BD97ED2F}"/>
    <dgm:cxn modelId="{8B50E421-CE43-4D46-9EB3-7E8828531C3B}" type="presOf" srcId="{173B7872-B014-464C-9579-8B2FCE5EC90E}" destId="{A5C33AD1-B0F9-4E2B-A0D9-2CB2D50F0370}" srcOrd="0" destOrd="0" presId="urn:microsoft.com/office/officeart/2005/8/layout/pList1"/>
    <dgm:cxn modelId="{5A5617CB-C8D6-43A3-B98C-5052BB7FB0F3}" type="presOf" srcId="{2EF94B16-A6DF-480E-BD94-92C4BD97ED2F}" destId="{A21F0910-C72F-4DD3-B91E-552BE931D7D0}" srcOrd="0" destOrd="0" presId="urn:microsoft.com/office/officeart/2005/8/layout/pList1"/>
    <dgm:cxn modelId="{23A35387-BC05-4CA3-8E5B-83B3B4D18D9F}" type="presOf" srcId="{FEC48339-E554-4C93-AAC8-BAD38EC02590}" destId="{24BED2C7-1EC7-4285-8AD4-DAC52764E7D9}" srcOrd="0" destOrd="0" presId="urn:microsoft.com/office/officeart/2005/8/layout/pList1"/>
    <dgm:cxn modelId="{AA03E91D-D9AB-4028-A68B-EA373E062561}" type="presParOf" srcId="{84038107-FA4E-47D9-BC61-6E7229B219C5}" destId="{BE7A56AB-91DC-45C9-9667-D16E75C013F7}" srcOrd="0" destOrd="0" presId="urn:microsoft.com/office/officeart/2005/8/layout/pList1"/>
    <dgm:cxn modelId="{CC857F07-D92C-43BC-993B-B21FFEEB7380}" type="presParOf" srcId="{BE7A56AB-91DC-45C9-9667-D16E75C013F7}" destId="{7712FCAC-58DB-4E2F-A997-78A486AB7FEB}" srcOrd="0" destOrd="0" presId="urn:microsoft.com/office/officeart/2005/8/layout/pList1"/>
    <dgm:cxn modelId="{5D020A53-A291-4C05-A2F4-C04F808A4C54}" type="presParOf" srcId="{BE7A56AB-91DC-45C9-9667-D16E75C013F7}" destId="{01C02AFE-1BE5-460C-A7F4-7C5CEB3B14E8}" srcOrd="1" destOrd="0" presId="urn:microsoft.com/office/officeart/2005/8/layout/pList1"/>
    <dgm:cxn modelId="{4FBB97DB-0573-4412-A977-552C3A298345}" type="presParOf" srcId="{84038107-FA4E-47D9-BC61-6E7229B219C5}" destId="{B59C00E4-C184-41E5-85B1-DE709224D3E3}" srcOrd="1" destOrd="0" presId="urn:microsoft.com/office/officeart/2005/8/layout/pList1"/>
    <dgm:cxn modelId="{9C33A516-6523-47AF-A8B6-E20BAB2D965D}" type="presParOf" srcId="{84038107-FA4E-47D9-BC61-6E7229B219C5}" destId="{82FBC8D2-5EE8-4FD0-8EBE-8F0022F603CB}" srcOrd="2" destOrd="0" presId="urn:microsoft.com/office/officeart/2005/8/layout/pList1"/>
    <dgm:cxn modelId="{E32747B5-760E-4EA9-9BBC-1684000029C7}" type="presParOf" srcId="{82FBC8D2-5EE8-4FD0-8EBE-8F0022F603CB}" destId="{A5592D08-C1CC-43B9-94AF-2EC92C298B2F}" srcOrd="0" destOrd="0" presId="urn:microsoft.com/office/officeart/2005/8/layout/pList1"/>
    <dgm:cxn modelId="{5A24FD5F-B37D-4AFE-9DE7-7F43077D2E70}" type="presParOf" srcId="{82FBC8D2-5EE8-4FD0-8EBE-8F0022F603CB}" destId="{A5C33AD1-B0F9-4E2B-A0D9-2CB2D50F0370}" srcOrd="1" destOrd="0" presId="urn:microsoft.com/office/officeart/2005/8/layout/pList1"/>
    <dgm:cxn modelId="{978952D9-6925-4C1C-804E-36B7E1D1A2A5}" type="presParOf" srcId="{84038107-FA4E-47D9-BC61-6E7229B219C5}" destId="{24BED2C7-1EC7-4285-8AD4-DAC52764E7D9}" srcOrd="3" destOrd="0" presId="urn:microsoft.com/office/officeart/2005/8/layout/pList1"/>
    <dgm:cxn modelId="{EA7A86D6-1044-451F-80D5-6E29D22F7360}" type="presParOf" srcId="{84038107-FA4E-47D9-BC61-6E7229B219C5}" destId="{3B4462F0-E27C-4074-962A-F733A04F354B}" srcOrd="4" destOrd="0" presId="urn:microsoft.com/office/officeart/2005/8/layout/pList1"/>
    <dgm:cxn modelId="{E1255AC2-75EB-4BC9-B46E-CCDEA5BA99D0}" type="presParOf" srcId="{3B4462F0-E27C-4074-962A-F733A04F354B}" destId="{7005283C-C444-42BD-94E4-1FABE6EC2FDE}" srcOrd="0" destOrd="0" presId="urn:microsoft.com/office/officeart/2005/8/layout/pList1"/>
    <dgm:cxn modelId="{5EDBF7F4-7857-4571-91D2-DE2CD08879A4}" type="presParOf" srcId="{3B4462F0-E27C-4074-962A-F733A04F354B}" destId="{5006AD35-6C57-4DCA-8123-BED21648AC01}" srcOrd="1" destOrd="0" presId="urn:microsoft.com/office/officeart/2005/8/layout/pList1"/>
    <dgm:cxn modelId="{6E2D416F-E21A-49A0-A4C1-5B2F5AEC684F}" type="presParOf" srcId="{84038107-FA4E-47D9-BC61-6E7229B219C5}" destId="{A21F0910-C72F-4DD3-B91E-552BE931D7D0}" srcOrd="5" destOrd="0" presId="urn:microsoft.com/office/officeart/2005/8/layout/pList1"/>
    <dgm:cxn modelId="{910D5BDD-F5A8-4FC5-A86B-556819DBF3FB}" type="presParOf" srcId="{84038107-FA4E-47D9-BC61-6E7229B219C5}" destId="{E3F4F438-992D-4626-88A9-80ABC9063E45}" srcOrd="6" destOrd="0" presId="urn:microsoft.com/office/officeart/2005/8/layout/pList1"/>
    <dgm:cxn modelId="{6B6C0565-4CEB-4EDE-902B-360B6012E90F}" type="presParOf" srcId="{E3F4F438-992D-4626-88A9-80ABC9063E45}" destId="{34855DFD-283D-4DF5-8F39-BE5305DC9D34}" srcOrd="0" destOrd="0" presId="urn:microsoft.com/office/officeart/2005/8/layout/pList1"/>
    <dgm:cxn modelId="{A6167526-0CA1-49A4-82AF-945213650464}" type="presParOf" srcId="{E3F4F438-992D-4626-88A9-80ABC9063E45}" destId="{ADC53CE7-A833-4424-BA4D-FDAF1DB87E5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2.Budget-Fiscal Policy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4.Sectors of Economy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V2C2-Pub.Fin; V1C3-JAM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V2C3-Monetary </a:t>
          </a:r>
          <a:r>
            <a:rPr lang="en-US" sz="1400" dirty="0" err="1">
              <a:latin typeface="Franklin Gothic Medium Cond" panose="020B0606030402020204" pitchFamily="34" charset="0"/>
            </a:rPr>
            <a:t>mgmt+FI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V2C5-Price,Agri.; V2C6,7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4225B320-F39C-4207-95C8-B65C38B1814F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V1C4-Agri ; V1C9-Fertilizer</a:t>
          </a:r>
        </a:p>
      </dgm:t>
    </dgm:pt>
    <dgm:pt modelId="{85530262-753E-4FE4-94CF-73F58733DDDC}" type="parTrans" cxnId="{8611047D-5AC1-43A9-B2FA-CD9F21B835E7}">
      <dgm:prSet/>
      <dgm:spPr/>
      <dgm:t>
        <a:bodyPr/>
        <a:lstStyle/>
        <a:p>
          <a:endParaRPr lang="en-US"/>
        </a:p>
      </dgm:t>
    </dgm:pt>
    <dgm:pt modelId="{1DCAE974-C1C9-49E9-B172-41DF763E67C7}" type="sibTrans" cxnId="{8611047D-5AC1-43A9-B2FA-CD9F21B835E7}">
      <dgm:prSet/>
      <dgm:spPr/>
      <dgm:t>
        <a:bodyPr/>
        <a:lstStyle/>
        <a:p>
          <a:endParaRPr lang="en-US"/>
        </a:p>
      </dgm:t>
    </dgm:pt>
    <dgm:pt modelId="{7C078AF5-D8F0-402F-9DA9-2A971D66855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V1C5-mother-child</a:t>
          </a:r>
        </a:p>
      </dgm:t>
    </dgm:pt>
    <dgm:pt modelId="{A6E20E0E-BF6A-45BD-8B27-AD99ED5DAB54}" type="parTrans" cxnId="{C0371FC4-6352-4C5C-B11B-F5499A12FDB2}">
      <dgm:prSet/>
      <dgm:spPr/>
      <dgm:t>
        <a:bodyPr/>
        <a:lstStyle/>
        <a:p>
          <a:endParaRPr lang="en-US"/>
        </a:p>
      </dgm:t>
    </dgm:pt>
    <dgm:pt modelId="{93E6C29A-37F4-4EEB-ACB2-E60C74146A3D}" type="sibTrans" cxnId="{C0371FC4-6352-4C5C-B11B-F5499A12FDB2}">
      <dgm:prSet/>
      <dgm:spPr/>
      <dgm:t>
        <a:bodyPr/>
        <a:lstStyle/>
        <a:p>
          <a:endParaRPr lang="en-US"/>
        </a:p>
      </dgm:t>
    </dgm:pt>
    <dgm:pt modelId="{97D7B9B6-4F87-4F91-8576-B110C5EA65F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V1C6-bounties; V1C7-Fiscal Cap</a:t>
          </a:r>
        </a:p>
      </dgm:t>
    </dgm:pt>
    <dgm:pt modelId="{CBC0217B-83F4-48AA-A3BE-4214B3D08EFB}" type="parTrans" cxnId="{EDA3BAA3-78E7-4AC3-B4CC-2B7AE0E192DD}">
      <dgm:prSet/>
      <dgm:spPr/>
      <dgm:t>
        <a:bodyPr/>
        <a:lstStyle/>
        <a:p>
          <a:endParaRPr lang="en-US"/>
        </a:p>
      </dgm:t>
    </dgm:pt>
    <dgm:pt modelId="{71B2362F-2354-43F9-A730-341394E8FBD8}" type="sibTrans" cxnId="{EDA3BAA3-78E7-4AC3-B4CC-2B7AE0E192DD}">
      <dgm:prSet/>
      <dgm:spPr/>
      <dgm:t>
        <a:bodyPr/>
        <a:lstStyle/>
        <a:p>
          <a:endParaRPr lang="en-US"/>
        </a:p>
      </dgm:t>
    </dgm:pt>
    <dgm:pt modelId="{0744C19B-0B5D-4711-B257-9D97127B4F9F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V1C8-PTA</a:t>
          </a:r>
        </a:p>
      </dgm:t>
    </dgm:pt>
    <dgm:pt modelId="{1E931B19-3453-461C-9D0C-4281C538055D}" type="parTrans" cxnId="{3E49A1C2-6BA0-4DD5-89F9-A53C2F1C55BB}">
      <dgm:prSet/>
      <dgm:spPr/>
      <dgm:t>
        <a:bodyPr/>
        <a:lstStyle/>
        <a:p>
          <a:endParaRPr lang="en-US"/>
        </a:p>
      </dgm:t>
    </dgm:pt>
    <dgm:pt modelId="{7A82BE83-F78D-48FA-8DE4-1403C9F297B9}" type="sibTrans" cxnId="{3E49A1C2-6BA0-4DD5-89F9-A53C2F1C55BB}">
      <dgm:prSet/>
      <dgm:spPr/>
      <dgm:t>
        <a:bodyPr/>
        <a:lstStyle/>
        <a:p>
          <a:endParaRPr lang="en-US"/>
        </a:p>
      </dgm:t>
    </dgm:pt>
    <dgm:pt modelId="{90B84122-EC9A-4BC0-B502-22AF7A0867C6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V1C2-Chakravy; V1C10-Labour</a:t>
          </a:r>
        </a:p>
      </dgm:t>
    </dgm:pt>
    <dgm:pt modelId="{1B04EB68-4341-48E6-9127-86E65E501454}" type="parTrans" cxnId="{D673CCE2-939A-441C-8634-D27BBD031C5A}">
      <dgm:prSet/>
      <dgm:spPr/>
      <dgm:t>
        <a:bodyPr/>
        <a:lstStyle/>
        <a:p>
          <a:endParaRPr lang="en-US"/>
        </a:p>
      </dgm:t>
    </dgm:pt>
    <dgm:pt modelId="{8DDF017D-410A-47E0-8D47-E83295F80FA3}" type="sibTrans" cxnId="{D673CCE2-939A-441C-8634-D27BBD031C5A}">
      <dgm:prSet/>
      <dgm:spPr/>
      <dgm:t>
        <a:bodyPr/>
        <a:lstStyle/>
        <a:p>
          <a:endParaRPr lang="en-US"/>
        </a:p>
      </dgm:t>
    </dgm:pt>
    <dgm:pt modelId="{D54E2821-54A6-4903-8A68-6091278AE9D7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V1C11-Powering 1 India</a:t>
          </a:r>
        </a:p>
      </dgm:t>
    </dgm:pt>
    <dgm:pt modelId="{801018A8-46CD-4887-BD5A-35AFACB28FEA}" type="parTrans" cxnId="{68E27915-6EF7-4D91-A12D-3AF7F241FCFD}">
      <dgm:prSet/>
      <dgm:spPr/>
      <dgm:t>
        <a:bodyPr/>
        <a:lstStyle/>
        <a:p>
          <a:endParaRPr lang="en-US"/>
        </a:p>
      </dgm:t>
    </dgm:pt>
    <dgm:pt modelId="{939A749F-47DF-443A-A7C0-865C06F7C3C7}" type="sibTrans" cxnId="{68E27915-6EF7-4D91-A12D-3AF7F241FCFD}">
      <dgm:prSet/>
      <dgm:spPr/>
      <dgm:t>
        <a:bodyPr/>
        <a:lstStyle/>
        <a:p>
          <a:endParaRPr lang="en-US"/>
        </a:p>
      </dgm:t>
    </dgm:pt>
    <dgm:pt modelId="{374A29B1-6E20-441A-B767-1E24B64479BE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B1. Financial Sector Reforms</a:t>
          </a:r>
        </a:p>
      </dgm:t>
    </dgm:pt>
    <dgm:pt modelId="{0C35EDB6-9BA2-4C28-A3A5-9E9D5036C0B7}" type="parTrans" cxnId="{92FD5B5B-1504-4450-BB73-EC9DFB65BA8C}">
      <dgm:prSet/>
      <dgm:spPr/>
      <dgm:t>
        <a:bodyPr/>
        <a:lstStyle/>
        <a:p>
          <a:endParaRPr lang="en-US"/>
        </a:p>
      </dgm:t>
    </dgm:pt>
    <dgm:pt modelId="{E12EBFD8-2152-489A-937D-7C49B638513C}" type="sibTrans" cxnId="{92FD5B5B-1504-4450-BB73-EC9DFB65BA8C}">
      <dgm:prSet/>
      <dgm:spPr/>
      <dgm:t>
        <a:bodyPr/>
        <a:lstStyle/>
        <a:p>
          <a:endParaRPr lang="en-US"/>
        </a:p>
      </dgm:t>
    </dgm:pt>
    <dgm:pt modelId="{3B9431ED-CB65-41D4-83A6-222D9BF57D9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B2. Fiscal Discipline</a:t>
          </a:r>
        </a:p>
      </dgm:t>
    </dgm:pt>
    <dgm:pt modelId="{FF78BD42-0557-4DDB-94B2-1771AC47334D}" type="parTrans" cxnId="{3B1C1A7F-1EDD-4E71-8699-9CB97501D176}">
      <dgm:prSet/>
      <dgm:spPr/>
      <dgm:t>
        <a:bodyPr/>
        <a:lstStyle/>
        <a:p>
          <a:endParaRPr lang="en-US"/>
        </a:p>
      </dgm:t>
    </dgm:pt>
    <dgm:pt modelId="{E73258BE-5846-4C39-B60D-ED584B483587}" type="sibTrans" cxnId="{3B1C1A7F-1EDD-4E71-8699-9CB97501D176}">
      <dgm:prSet/>
      <dgm:spPr/>
      <dgm:t>
        <a:bodyPr/>
        <a:lstStyle/>
        <a:p>
          <a:endParaRPr lang="en-US"/>
        </a:p>
      </dgm:t>
    </dgm:pt>
    <dgm:pt modelId="{35993145-4752-47C2-8618-BD6153380560}">
      <dgm:prSet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B3. Tax Reforms; B4. Ease of </a:t>
          </a:r>
        </a:p>
      </dgm:t>
    </dgm:pt>
    <dgm:pt modelId="{02687A52-C65B-4D87-8B72-0F259E35063E}" type="parTrans" cxnId="{D3A0F0D3-9335-4F10-A000-4DFEFCD6B7E0}">
      <dgm:prSet/>
      <dgm:spPr/>
      <dgm:t>
        <a:bodyPr/>
        <a:lstStyle/>
        <a:p>
          <a:endParaRPr lang="en-US"/>
        </a:p>
      </dgm:t>
    </dgm:pt>
    <dgm:pt modelId="{48C0D0B7-CAC5-4AA4-957F-36DB4D0B1A37}" type="sibTrans" cxnId="{D3A0F0D3-9335-4F10-A000-4DFEFCD6B7E0}">
      <dgm:prSet/>
      <dgm:spPr/>
      <dgm:t>
        <a:bodyPr/>
        <a:lstStyle/>
        <a:p>
          <a:endParaRPr lang="en-US"/>
        </a:p>
      </dgm:t>
    </dgm:pt>
    <dgm:pt modelId="{8067F3A8-F0C8-499E-9814-6E7E162B015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B5. Agro: 2x farmer income</a:t>
          </a:r>
        </a:p>
      </dgm:t>
    </dgm:pt>
    <dgm:pt modelId="{CC53E862-3F1A-4FDD-BF8C-33963D41FA84}" type="parTrans" cxnId="{51A02B7B-EC7B-4A64-9691-BD4670E2918E}">
      <dgm:prSet/>
      <dgm:spPr/>
      <dgm:t>
        <a:bodyPr/>
        <a:lstStyle/>
        <a:p>
          <a:endParaRPr lang="en-US"/>
        </a:p>
      </dgm:t>
    </dgm:pt>
    <dgm:pt modelId="{781EA104-5591-4322-9D07-BC35A368BD01}" type="sibTrans" cxnId="{51A02B7B-EC7B-4A64-9691-BD4670E2918E}">
      <dgm:prSet/>
      <dgm:spPr/>
      <dgm:t>
        <a:bodyPr/>
        <a:lstStyle/>
        <a:p>
          <a:endParaRPr lang="en-US"/>
        </a:p>
      </dgm:t>
    </dgm:pt>
    <dgm:pt modelId="{D81D5189-D361-4899-9CC5-98F26FBE19E2}">
      <dgm:prSet phldrT="[Text]" custT="1"/>
      <dgm:spPr/>
      <dgm:t>
        <a:bodyPr/>
        <a:lstStyle/>
        <a:p>
          <a:r>
            <a:rPr lang="en-US" sz="1400">
              <a:latin typeface="Franklin Gothic Medium Cond" panose="020B0606030402020204" pitchFamily="34" charset="0"/>
            </a:rPr>
            <a:t>B6. Rural infra-employment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5B512509-2AD2-4AAB-8203-59F6C19AA5C0}" type="parTrans" cxnId="{84EBFF29-FAD6-400F-8598-D44739A98705}">
      <dgm:prSet/>
      <dgm:spPr/>
      <dgm:t>
        <a:bodyPr/>
        <a:lstStyle/>
        <a:p>
          <a:endParaRPr lang="en-US"/>
        </a:p>
      </dgm:t>
    </dgm:pt>
    <dgm:pt modelId="{E91AAED1-56F2-4761-8BE9-B46AE5B2B8E3}" type="sibTrans" cxnId="{84EBFF29-FAD6-400F-8598-D44739A98705}">
      <dgm:prSet/>
      <dgm:spPr/>
      <dgm:t>
        <a:bodyPr/>
        <a:lstStyle/>
        <a:p>
          <a:endParaRPr lang="en-US"/>
        </a:p>
      </dgm:t>
    </dgm:pt>
    <dgm:pt modelId="{875CCB48-619D-4867-B3B0-735934FFAED0}">
      <dgm:prSet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B7. Infrastructure</a:t>
          </a:r>
        </a:p>
      </dgm:t>
    </dgm:pt>
    <dgm:pt modelId="{9F320CF8-8049-4A82-9464-5D499DA75396}" type="parTrans" cxnId="{C99AA9FD-66BB-4C3A-B1FE-27809D718D18}">
      <dgm:prSet/>
      <dgm:spPr/>
      <dgm:t>
        <a:bodyPr/>
        <a:lstStyle/>
        <a:p>
          <a:endParaRPr lang="en-US"/>
        </a:p>
      </dgm:t>
    </dgm:pt>
    <dgm:pt modelId="{146867E1-1533-437F-AC05-4495E4860F54}" type="sibTrans" cxnId="{C99AA9FD-66BB-4C3A-B1FE-27809D718D18}">
      <dgm:prSet/>
      <dgm:spPr/>
      <dgm:t>
        <a:bodyPr/>
        <a:lstStyle/>
        <a:p>
          <a:endParaRPr lang="en-US"/>
        </a:p>
      </dgm:t>
    </dgm:pt>
    <dgm:pt modelId="{57FA2017-16E7-4371-B6F3-063921792455}">
      <dgm:prSet phldrT="[Text]" custT="1"/>
      <dgm:spPr/>
      <dgm:t>
        <a:bodyPr/>
        <a:lstStyle/>
        <a:p>
          <a:r>
            <a:rPr lang="en-US" sz="1400">
              <a:latin typeface="Franklin Gothic Medium Cond" panose="020B0606030402020204" pitchFamily="34" charset="0"/>
            </a:rPr>
            <a:t>B8. Social Sector &amp; healthcare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13D9A99F-A338-43C4-A762-34FF1D579BB6}" type="parTrans" cxnId="{8D973C2A-0C5B-4D18-BA5A-1B40B2A8488A}">
      <dgm:prSet/>
      <dgm:spPr/>
      <dgm:t>
        <a:bodyPr/>
        <a:lstStyle/>
        <a:p>
          <a:endParaRPr lang="en-US"/>
        </a:p>
      </dgm:t>
    </dgm:pt>
    <dgm:pt modelId="{B73F0BC8-D99D-4231-990A-B33043C7F39A}" type="sibTrans" cxnId="{8D973C2A-0C5B-4D18-BA5A-1B40B2A8488A}">
      <dgm:prSet/>
      <dgm:spPr/>
      <dgm:t>
        <a:bodyPr/>
        <a:lstStyle/>
        <a:p>
          <a:endParaRPr lang="en-US"/>
        </a:p>
      </dgm:t>
    </dgm:pt>
    <dgm:pt modelId="{35D02632-5D17-439C-B553-A3B99AB71E7E}">
      <dgm:prSet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B9. Education, Skills, Jobs</a:t>
          </a:r>
        </a:p>
      </dgm:t>
    </dgm:pt>
    <dgm:pt modelId="{A11B318C-7025-4F19-8CC2-42ADED1B83F9}" type="parTrans" cxnId="{A4444EC3-E4B5-4E33-835D-D18675D35F3C}">
      <dgm:prSet/>
      <dgm:spPr/>
      <dgm:t>
        <a:bodyPr/>
        <a:lstStyle/>
        <a:p>
          <a:endParaRPr lang="en-US"/>
        </a:p>
      </dgm:t>
    </dgm:pt>
    <dgm:pt modelId="{D733AB11-AE7A-45B0-BBBA-67905C086F48}" type="sibTrans" cxnId="{A4444EC3-E4B5-4E33-835D-D18675D35F3C}">
      <dgm:prSet/>
      <dgm:spPr/>
      <dgm:t>
        <a:bodyPr/>
        <a:lstStyle/>
        <a:p>
          <a:endParaRPr lang="en-US"/>
        </a:p>
      </dgm:t>
    </dgm:pt>
    <dgm:pt modelId="{CD3EE110-E2F5-4745-AD39-09447C5F4D9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V2C1- </a:t>
          </a:r>
          <a:r>
            <a:rPr lang="en-US" sz="1400" dirty="0" err="1">
              <a:latin typeface="Franklin Gothic Medium Cond" panose="020B0606030402020204" pitchFamily="34" charset="0"/>
            </a:rPr>
            <a:t>Chakravyuh</a:t>
          </a:r>
          <a:r>
            <a:rPr lang="en-US" sz="1400" dirty="0">
              <a:latin typeface="Franklin Gothic Medium Cond" panose="020B0606030402020204" pitchFamily="34" charset="0"/>
            </a:rPr>
            <a:t> challenge</a:t>
          </a:r>
        </a:p>
      </dgm:t>
    </dgm:pt>
    <dgm:pt modelId="{A4821708-CF66-4C34-8497-1E5E7D26ADB9}" type="parTrans" cxnId="{F1448BA1-EDD0-4D18-8FF3-A7CE0400B996}">
      <dgm:prSet/>
      <dgm:spPr/>
      <dgm:t>
        <a:bodyPr/>
        <a:lstStyle/>
        <a:p>
          <a:endParaRPr lang="en-US"/>
        </a:p>
      </dgm:t>
    </dgm:pt>
    <dgm:pt modelId="{45EC0A6D-D5D8-4EB2-8E36-FC194E92A983}" type="sibTrans" cxnId="{F1448BA1-EDD0-4D18-8FF3-A7CE0400B996}">
      <dgm:prSet/>
      <dgm:spPr/>
      <dgm:t>
        <a:bodyPr/>
        <a:lstStyle/>
        <a:p>
          <a:endParaRPr lang="en-US"/>
        </a:p>
      </dgm:t>
    </dgm:pt>
    <dgm:pt modelId="{8DF3DC07-F847-4865-B160-F3E66800BBB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V1C1- Twin </a:t>
          </a:r>
          <a:r>
            <a:rPr lang="en-US" sz="1400" dirty="0" err="1">
              <a:latin typeface="Franklin Gothic Medium Cond" panose="020B0606030402020204" pitchFamily="34" charset="0"/>
            </a:rPr>
            <a:t>Balancesheet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ACB8FC04-CA90-4402-95E7-810E7065D027}" type="parTrans" cxnId="{F9D97685-6A48-4479-ABE9-76055FF6F19E}">
      <dgm:prSet/>
      <dgm:spPr/>
      <dgm:t>
        <a:bodyPr/>
        <a:lstStyle/>
        <a:p>
          <a:endParaRPr lang="en-US"/>
        </a:p>
      </dgm:t>
    </dgm:pt>
    <dgm:pt modelId="{7416F495-C426-4358-866D-E60E07C557E6}" type="sibTrans" cxnId="{F9D97685-6A48-4479-ABE9-76055FF6F19E}">
      <dgm:prSet/>
      <dgm:spPr/>
      <dgm:t>
        <a:bodyPr/>
        <a:lstStyle/>
        <a:p>
          <a:endParaRPr lang="en-US"/>
        </a:p>
      </dgm:t>
    </dgm:pt>
    <dgm:pt modelId="{1E7C762B-66E6-4A0F-BF0D-E6FF34D3DBA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6581C96F-BB28-40AF-A4B7-C66BB6B2C0E5}" type="pres">
      <dgm:prSet presAssocID="{BC25EFE1-2BFA-45D1-BED1-5AF39D46D79C}" presName="composite" presStyleCnt="0"/>
      <dgm:spPr/>
    </dgm:pt>
    <dgm:pt modelId="{7B899415-82AB-4523-934F-637CC30EA05B}" type="pres">
      <dgm:prSet presAssocID="{BC25EFE1-2BFA-45D1-BED1-5AF39D46D79C}" presName="rect1" presStyleLbl="trAlignAcc1" presStyleIdx="0" presStyleCnt="6" custScaleX="68314" custLinFactNeighborY="1890">
        <dgm:presLayoutVars>
          <dgm:bulletEnabled val="1"/>
        </dgm:presLayoutVars>
      </dgm:prSet>
      <dgm:spPr/>
    </dgm:pt>
    <dgm:pt modelId="{DF311B42-FA3B-4DB5-88D3-35CE54F86170}" type="pres">
      <dgm:prSet presAssocID="{BC25EFE1-2BFA-45D1-BED1-5AF39D46D79C}" presName="rect2" presStyleLbl="fgImgPlace1" presStyleIdx="0" presStyleCnt="6" custScaleX="211629" custScaleY="7410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BFA5710-F439-4AF9-8ED1-A488235AFD9A}" type="pres">
      <dgm:prSet presAssocID="{2452F0F7-CA91-4F59-A564-1BB9BDA5CBBE}" presName="sibTrans" presStyleCnt="0"/>
      <dgm:spPr/>
    </dgm:pt>
    <dgm:pt modelId="{A866FB0B-BBBD-4E77-9B02-3CED996AB728}" type="pres">
      <dgm:prSet presAssocID="{DB87FF95-AE72-426C-925E-B58F1E8198D3}" presName="composite" presStyleCnt="0"/>
      <dgm:spPr/>
    </dgm:pt>
    <dgm:pt modelId="{D30A6708-E747-4D6B-A834-05BEEE843CAD}" type="pres">
      <dgm:prSet presAssocID="{DB87FF95-AE72-426C-925E-B58F1E8198D3}" presName="rect1" presStyleLbl="trAlignAcc1" presStyleIdx="1" presStyleCnt="6" custScaleX="68314">
        <dgm:presLayoutVars>
          <dgm:bulletEnabled val="1"/>
        </dgm:presLayoutVars>
      </dgm:prSet>
      <dgm:spPr/>
    </dgm:pt>
    <dgm:pt modelId="{F97BFED6-0DD6-4477-860D-631B2A1B00E4}" type="pres">
      <dgm:prSet presAssocID="{DB87FF95-AE72-426C-925E-B58F1E8198D3}" presName="rect2" presStyleLbl="fgImgPlace1" presStyleIdx="1" presStyleCnt="6" custScaleX="211629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DA2C18E-AC4F-42E1-8F60-B5B4D791AE34}" type="pres">
      <dgm:prSet presAssocID="{17734E8F-C091-40EB-8542-65713367BC76}" presName="sibTrans" presStyleCnt="0"/>
      <dgm:spPr/>
    </dgm:pt>
    <dgm:pt modelId="{D751CF82-A7A4-4ABD-AF39-2CB9E1EC1A0C}" type="pres">
      <dgm:prSet presAssocID="{A3B89C89-4B08-4EF5-A029-FC7E4822579A}" presName="composite" presStyleCnt="0"/>
      <dgm:spPr/>
    </dgm:pt>
    <dgm:pt modelId="{4C82949F-ACB9-4CB0-8B82-11470D469081}" type="pres">
      <dgm:prSet presAssocID="{A3B89C89-4B08-4EF5-A029-FC7E4822579A}" presName="rect1" presStyleLbl="trAlignAcc1" presStyleIdx="2" presStyleCnt="6" custScaleX="62681">
        <dgm:presLayoutVars>
          <dgm:bulletEnabled val="1"/>
        </dgm:presLayoutVars>
      </dgm:prSet>
      <dgm:spPr/>
    </dgm:pt>
    <dgm:pt modelId="{AE292A58-4FC2-4EF5-8205-827A3067DD26}" type="pres">
      <dgm:prSet presAssocID="{A3B89C89-4B08-4EF5-A029-FC7E4822579A}" presName="rect2" presStyleLbl="fgImgPlace1" presStyleIdx="2" presStyleCnt="6" custScaleX="211629" custScaleY="7636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EE5E35C-64FC-4A13-8374-73C2810A973B}" type="pres">
      <dgm:prSet presAssocID="{DE93F483-BCF9-4EED-B492-C3A2AD1CFD0B}" presName="sibTrans" presStyleCnt="0"/>
      <dgm:spPr/>
    </dgm:pt>
    <dgm:pt modelId="{357F1D77-9698-4189-8EBD-7F2C2080774C}" type="pres">
      <dgm:prSet presAssocID="{2741AFDF-7DBB-4108-8A20-0357D5FBD3B8}" presName="composite" presStyleCnt="0"/>
      <dgm:spPr/>
    </dgm:pt>
    <dgm:pt modelId="{4FB2F746-532C-4309-8B4E-F312973D9749}" type="pres">
      <dgm:prSet presAssocID="{2741AFDF-7DBB-4108-8A20-0357D5FBD3B8}" presName="rect1" presStyleLbl="trAlignAcc1" presStyleIdx="3" presStyleCnt="6" custScaleX="66031" custLinFactNeighborX="2127" custLinFactNeighborY="2453">
        <dgm:presLayoutVars>
          <dgm:bulletEnabled val="1"/>
        </dgm:presLayoutVars>
      </dgm:prSet>
      <dgm:spPr/>
    </dgm:pt>
    <dgm:pt modelId="{C37DAA1F-4E63-4945-8607-DB92D29AF25B}" type="pres">
      <dgm:prSet presAssocID="{2741AFDF-7DBB-4108-8A20-0357D5FBD3B8}" presName="rect2" presStyleLbl="fgImgPlace1" presStyleIdx="3" presStyleCnt="6" custScaleX="204557" custScaleY="76318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683249-86EA-4804-B311-F8FE93D0433F}" type="pres">
      <dgm:prSet presAssocID="{EF5125ED-C530-4CEB-9EA6-7ADF35D8B229}" presName="sibTrans" presStyleCnt="0"/>
      <dgm:spPr/>
    </dgm:pt>
    <dgm:pt modelId="{F7674D1D-FB87-4B0E-9868-B614FFAF904B}" type="pres">
      <dgm:prSet presAssocID="{1131737C-80FA-4CF1-AA8B-6A1C724BF69E}" presName="composite" presStyleCnt="0"/>
      <dgm:spPr/>
    </dgm:pt>
    <dgm:pt modelId="{27DC3CCF-CB49-4639-B22A-9537C5637A0E}" type="pres">
      <dgm:prSet presAssocID="{1131737C-80FA-4CF1-AA8B-6A1C724BF69E}" presName="rect1" presStyleLbl="trAlignAcc1" presStyleIdx="4" presStyleCnt="6" custScaleX="66018" custLinFactNeighborX="-2964" custLinFactNeighborY="-3330">
        <dgm:presLayoutVars>
          <dgm:bulletEnabled val="1"/>
        </dgm:presLayoutVars>
      </dgm:prSet>
      <dgm:spPr/>
    </dgm:pt>
    <dgm:pt modelId="{ADB7CDA4-9357-49E6-A6C1-F48379B8A211}" type="pres">
      <dgm:prSet presAssocID="{1131737C-80FA-4CF1-AA8B-6A1C724BF69E}" presName="rect2" presStyleLbl="fgImgPlace1" presStyleIdx="4" presStyleCnt="6" custScaleX="20455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3CCC4C8-A704-46C4-A12D-3C66D589BD80}" type="pres">
      <dgm:prSet presAssocID="{6A23C22A-647E-4A08-835D-0C25C68A1D0F}" presName="sibTrans" presStyleCnt="0"/>
      <dgm:spPr/>
    </dgm:pt>
    <dgm:pt modelId="{567EABAD-05A0-49E3-89C1-DD355986FE8A}" type="pres">
      <dgm:prSet presAssocID="{42B6273D-8E60-40EC-97B9-4A300407A2FC}" presName="composite" presStyleCnt="0"/>
      <dgm:spPr/>
    </dgm:pt>
    <dgm:pt modelId="{46FDCE37-C8F8-444B-B0ED-0077A8879C03}" type="pres">
      <dgm:prSet presAssocID="{42B6273D-8E60-40EC-97B9-4A300407A2FC}" presName="rect1" presStyleLbl="trAlignAcc1" presStyleIdx="5" presStyleCnt="6" custScaleX="66031" custLinFactNeighborX="3530" custLinFactNeighborY="-1067">
        <dgm:presLayoutVars>
          <dgm:bulletEnabled val="1"/>
        </dgm:presLayoutVars>
      </dgm:prSet>
      <dgm:spPr/>
    </dgm:pt>
    <dgm:pt modelId="{D112B479-5F85-4D5D-B3CA-53FFEE49A99A}" type="pres">
      <dgm:prSet presAssocID="{42B6273D-8E60-40EC-97B9-4A300407A2FC}" presName="rect2" presStyleLbl="fgImgPlace1" presStyleIdx="5" presStyleCnt="6" custScaleX="165700" custScaleY="85063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2750B932-4ABF-4D9B-85D6-2C7A74FEE48B}" type="presOf" srcId="{7C078AF5-D8F0-402F-9DA9-2A971D66855B}" destId="{46FDCE37-C8F8-444B-B0ED-0077A8879C03}" srcOrd="0" destOrd="2" presId="urn:microsoft.com/office/officeart/2008/layout/PictureStrips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0F128A66-19C5-43A4-A640-E2F5ADBBB797}" type="presOf" srcId="{374A29B1-6E20-441A-B767-1E24B64479BE}" destId="{7B899415-82AB-4523-934F-637CC30EA05B}" srcOrd="0" destOrd="4" presId="urn:microsoft.com/office/officeart/2008/layout/PictureStrips"/>
    <dgm:cxn modelId="{912B2068-49ED-42F1-9357-74F9C89AA1DE}" type="presOf" srcId="{0744C19B-0B5D-4711-B257-9D97127B4F9F}" destId="{4C82949F-ACB9-4CB0-8B82-11470D469081}" srcOrd="0" destOrd="2" presId="urn:microsoft.com/office/officeart/2008/layout/PictureStrips"/>
    <dgm:cxn modelId="{9ACDF564-816E-4675-A274-E95A3594B607}" type="presOf" srcId="{109D06B3-3977-4BE9-ADC9-081F8DC6D437}" destId="{27DC3CCF-CB49-4639-B22A-9537C5637A0E}" srcOrd="0" destOrd="1" presId="urn:microsoft.com/office/officeart/2008/layout/PictureStrips"/>
    <dgm:cxn modelId="{D673CCE2-939A-441C-8634-D27BBD031C5A}" srcId="{2741AFDF-7DBB-4108-8A20-0357D5FBD3B8}" destId="{90B84122-EC9A-4BC0-B502-22AF7A0867C6}" srcOrd="2" destOrd="0" parTransId="{1B04EB68-4341-48E6-9127-86E65E501454}" sibTransId="{8DDF017D-410A-47E0-8D47-E83295F80FA3}"/>
    <dgm:cxn modelId="{C2DBF334-B678-4954-A7D3-344DDE3C71C2}" type="presOf" srcId="{B533A736-F711-4644-8B46-DBB1DA87F081}" destId="{D30A6708-E747-4D6B-A834-05BEEE843CAD}" srcOrd="0" destOrd="1" presId="urn:microsoft.com/office/officeart/2008/layout/PictureStrips"/>
    <dgm:cxn modelId="{3D6D5FB9-FB28-4282-AC9F-5F33599BBC21}" type="presOf" srcId="{35993145-4752-47C2-8618-BD6153380560}" destId="{D30A6708-E747-4D6B-A834-05BEEE843CAD}" srcOrd="0" destOrd="4" presId="urn:microsoft.com/office/officeart/2008/layout/PictureStrips"/>
    <dgm:cxn modelId="{D114FA8A-DFFE-4D8C-B9ED-0714308FAB18}" type="presOf" srcId="{B7AD1FFF-B029-4A8A-823C-7AB2B1045695}" destId="{7B899415-82AB-4523-934F-637CC30EA05B}" srcOrd="0" destOrd="2" presId="urn:microsoft.com/office/officeart/2008/layout/PictureStrips"/>
    <dgm:cxn modelId="{51A02B7B-EC7B-4A64-9691-BD4670E2918E}" srcId="{2741AFDF-7DBB-4108-8A20-0357D5FBD3B8}" destId="{8067F3A8-F0C8-499E-9814-6E7E162B015A}" srcOrd="3" destOrd="0" parTransId="{CC53E862-3F1A-4FDD-BF8C-33963D41FA84}" sibTransId="{781EA104-5591-4322-9D07-BC35A368BD01}"/>
    <dgm:cxn modelId="{8611047D-5AC1-43A9-B2FA-CD9F21B835E7}" srcId="{2741AFDF-7DBB-4108-8A20-0357D5FBD3B8}" destId="{4225B320-F39C-4207-95C8-B65C38B1814F}" srcOrd="1" destOrd="0" parTransId="{85530262-753E-4FE4-94CF-73F58733DDDC}" sibTransId="{1DCAE974-C1C9-49E9-B172-41DF763E67C7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4B3AECC-7DFE-48B2-AAB5-0D6B6607AC92}" type="presOf" srcId="{B2E3D999-58E9-4B84-9641-6B6BEF7E84B8}" destId="{4C82949F-ACB9-4CB0-8B82-11470D469081}" srcOrd="0" destOrd="1" presId="urn:microsoft.com/office/officeart/2008/layout/PictureStrips"/>
    <dgm:cxn modelId="{C99AA9FD-66BB-4C3A-B1FE-27809D718D18}" srcId="{1131737C-80FA-4CF1-AA8B-6A1C724BF69E}" destId="{875CCB48-619D-4867-B3B0-735934FFAED0}" srcOrd="3" destOrd="0" parTransId="{9F320CF8-8049-4A82-9464-5D499DA75396}" sibTransId="{146867E1-1533-437F-AC05-4495E4860F54}"/>
    <dgm:cxn modelId="{EDA3BAA3-78E7-4AC3-B4CC-2B7AE0E192DD}" srcId="{DB87FF95-AE72-426C-925E-B58F1E8198D3}" destId="{97D7B9B6-4F87-4F91-8576-B110C5EA65FB}" srcOrd="1" destOrd="0" parTransId="{CBC0217B-83F4-48AA-A3BE-4214B3D08EFB}" sibTransId="{71B2362F-2354-43F9-A730-341394E8FBD8}"/>
    <dgm:cxn modelId="{F1448BA1-EDD0-4D18-8FF3-A7CE0400B996}" srcId="{BC25EFE1-2BFA-45D1-BED1-5AF39D46D79C}" destId="{CD3EE110-E2F5-4745-AD39-09447C5F4D9B}" srcOrd="2" destOrd="0" parTransId="{A4821708-CF66-4C34-8497-1E5E7D26ADB9}" sibTransId="{45EC0A6D-D5D8-4EB2-8E36-FC194E92A983}"/>
    <dgm:cxn modelId="{3B1C1A7F-1EDD-4E71-8699-9CB97501D176}" srcId="{DB87FF95-AE72-426C-925E-B58F1E8198D3}" destId="{3B9431ED-CB65-41D4-83A6-222D9BF57D98}" srcOrd="2" destOrd="0" parTransId="{FF78BD42-0557-4DDB-94B2-1771AC47334D}" sibTransId="{E73258BE-5846-4C39-B60D-ED584B483587}"/>
    <dgm:cxn modelId="{68E27915-6EF7-4D91-A12D-3AF7F241FCFD}" srcId="{1131737C-80FA-4CF1-AA8B-6A1C724BF69E}" destId="{D54E2821-54A6-4903-8A68-6091278AE9D7}" srcOrd="1" destOrd="0" parTransId="{801018A8-46CD-4887-BD5A-35AFACB28FEA}" sibTransId="{939A749F-47DF-443A-A7C0-865C06F7C3C7}"/>
    <dgm:cxn modelId="{8D973C2A-0C5B-4D18-BA5A-1B40B2A8488A}" srcId="{42B6273D-8E60-40EC-97B9-4A300407A2FC}" destId="{57FA2017-16E7-4371-B6F3-063921792455}" srcOrd="2" destOrd="0" parTransId="{13D9A99F-A338-43C4-A762-34FF1D579BB6}" sibTransId="{B73F0BC8-D99D-4231-990A-B33043C7F39A}"/>
    <dgm:cxn modelId="{A9BC6DB4-B69A-437E-A6AF-F5984B35FFB0}" type="presOf" srcId="{69F3BD5C-16E4-46C4-B15D-498063728332}" destId="{46FDCE37-C8F8-444B-B0ED-0077A8879C03}" srcOrd="0" destOrd="1" presId="urn:microsoft.com/office/officeart/2008/layout/PictureStrips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F9D97685-6A48-4479-ABE9-76055FF6F19E}" srcId="{BC25EFE1-2BFA-45D1-BED1-5AF39D46D79C}" destId="{8DF3DC07-F847-4865-B160-F3E66800BBBA}" srcOrd="0" destOrd="0" parTransId="{ACB8FC04-CA90-4402-95E7-810E7065D027}" sibTransId="{7416F495-C426-4358-866D-E60E07C557E6}"/>
    <dgm:cxn modelId="{7387D924-DD91-45D9-8A82-11356DB1104F}" type="presOf" srcId="{2741AFDF-7DBB-4108-8A20-0357D5FBD3B8}" destId="{4FB2F746-532C-4309-8B4E-F312973D9749}" srcOrd="0" destOrd="0" presId="urn:microsoft.com/office/officeart/2008/layout/PictureStrips"/>
    <dgm:cxn modelId="{B2B6A5D7-E844-4732-8506-B91C61B4C7D6}" type="presOf" srcId="{8067F3A8-F0C8-499E-9814-6E7E162B015A}" destId="{4FB2F746-532C-4309-8B4E-F312973D9749}" srcOrd="0" destOrd="4" presId="urn:microsoft.com/office/officeart/2008/layout/PictureStrips"/>
    <dgm:cxn modelId="{FD1121E8-C7C6-48B4-AC53-75FAC34608EA}" type="presOf" srcId="{35D02632-5D17-439C-B553-A3B99AB71E7E}" destId="{46FDCE37-C8F8-444B-B0ED-0077A8879C03}" srcOrd="0" destOrd="4" presId="urn:microsoft.com/office/officeart/2008/layout/PictureStrips"/>
    <dgm:cxn modelId="{8B44A243-AA30-4F8B-90AF-EB34D7C1B593}" type="presOf" srcId="{875CCB48-619D-4867-B3B0-735934FFAED0}" destId="{27DC3CCF-CB49-4639-B22A-9537C5637A0E}" srcOrd="0" destOrd="4" presId="urn:microsoft.com/office/officeart/2008/layout/PictureStrips"/>
    <dgm:cxn modelId="{FA380B75-EDC6-46A8-A9C1-4292F9619585}" type="presOf" srcId="{BC25EFE1-2BFA-45D1-BED1-5AF39D46D79C}" destId="{7B899415-82AB-4523-934F-637CC30EA05B}" srcOrd="0" destOrd="0" presId="urn:microsoft.com/office/officeart/2008/layout/PictureStrips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4BEE30E3-7D6C-4E7D-B0A6-202653ADAE0E}" type="presOf" srcId="{90B84122-EC9A-4BC0-B502-22AF7A0867C6}" destId="{4FB2F746-532C-4309-8B4E-F312973D9749}" srcOrd="0" destOrd="3" presId="urn:microsoft.com/office/officeart/2008/layout/PictureStrips"/>
    <dgm:cxn modelId="{F6C4E585-C8D8-4F00-82B4-A5E60D3BC8CE}" type="presOf" srcId="{57FA2017-16E7-4371-B6F3-063921792455}" destId="{46FDCE37-C8F8-444B-B0ED-0077A8879C03}" srcOrd="0" destOrd="3" presId="urn:microsoft.com/office/officeart/2008/layout/PictureStrips"/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92FD5B5B-1504-4450-BB73-EC9DFB65BA8C}" srcId="{BC25EFE1-2BFA-45D1-BED1-5AF39D46D79C}" destId="{374A29B1-6E20-441A-B767-1E24B64479BE}" srcOrd="3" destOrd="0" parTransId="{0C35EDB6-9BA2-4C28-A3A5-9E9D5036C0B7}" sibTransId="{E12EBFD8-2152-489A-937D-7C49B638513C}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549110F5-206D-435B-9473-16569739B334}" type="presOf" srcId="{A3B89C89-4B08-4EF5-A029-FC7E4822579A}" destId="{4C82949F-ACB9-4CB0-8B82-11470D469081}" srcOrd="0" destOrd="0" presId="urn:microsoft.com/office/officeart/2008/layout/PictureStrips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2613B6FD-4498-4491-802A-357A131CA91B}" type="presOf" srcId="{D54E2821-54A6-4903-8A68-6091278AE9D7}" destId="{27DC3CCF-CB49-4639-B22A-9537C5637A0E}" srcOrd="0" destOrd="2" presId="urn:microsoft.com/office/officeart/2008/layout/PictureStrips"/>
    <dgm:cxn modelId="{3E461EFF-A7DB-4E6C-A513-1E3123E64BB4}" type="presOf" srcId="{97D7B9B6-4F87-4F91-8576-B110C5EA65FB}" destId="{D30A6708-E747-4D6B-A834-05BEEE843CAD}" srcOrd="0" destOrd="2" presId="urn:microsoft.com/office/officeart/2008/layout/PictureStrips"/>
    <dgm:cxn modelId="{C0371FC4-6352-4C5C-B11B-F5499A12FDB2}" srcId="{42B6273D-8E60-40EC-97B9-4A300407A2FC}" destId="{7C078AF5-D8F0-402F-9DA9-2A971D66855B}" srcOrd="1" destOrd="0" parTransId="{A6E20E0E-BF6A-45BD-8B27-AD99ED5DAB54}" sibTransId="{93E6C29A-37F4-4EEB-ACB2-E60C74146A3D}"/>
    <dgm:cxn modelId="{D3A0F0D3-9335-4F10-A000-4DFEFCD6B7E0}" srcId="{DB87FF95-AE72-426C-925E-B58F1E8198D3}" destId="{35993145-4752-47C2-8618-BD6153380560}" srcOrd="3" destOrd="0" parTransId="{02687A52-C65B-4D87-8B72-0F259E35063E}" sibTransId="{48C0D0B7-CAC5-4AA4-957F-36DB4D0B1A37}"/>
    <dgm:cxn modelId="{3615F57A-B450-4607-8539-68756D45AFF2}" srcId="{BC25EFE1-2BFA-45D1-BED1-5AF39D46D79C}" destId="{B7AD1FFF-B029-4A8A-823C-7AB2B1045695}" srcOrd="1" destOrd="0" parTransId="{61378FEB-CEAD-4C42-97D2-62C5535F7C38}" sibTransId="{61472A65-C028-44E8-95E0-48655DCCD8BA}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CA79B195-F39D-4D4D-95F4-7C922D34FE04}" type="presOf" srcId="{EA92E14B-2C43-4CA7-A5C3-09FCD15B3108}" destId="{4FB2F746-532C-4309-8B4E-F312973D9749}" srcOrd="0" destOrd="1" presId="urn:microsoft.com/office/officeart/2008/layout/PictureStrips"/>
    <dgm:cxn modelId="{7B588EB4-B5F4-4BE8-8163-EAB7AF08AC81}" type="presOf" srcId="{D81D5189-D361-4899-9CC5-98F26FBE19E2}" destId="{27DC3CCF-CB49-4639-B22A-9537C5637A0E}" srcOrd="0" destOrd="3" presId="urn:microsoft.com/office/officeart/2008/layout/PictureStrips"/>
    <dgm:cxn modelId="{45176469-7A23-4DEE-B982-61522B0D8229}" type="presOf" srcId="{DB87FF95-AE72-426C-925E-B58F1E8198D3}" destId="{D30A6708-E747-4D6B-A834-05BEEE843CAD}" srcOrd="0" destOrd="0" presId="urn:microsoft.com/office/officeart/2008/layout/PictureStrips"/>
    <dgm:cxn modelId="{36CEE7C5-DDE8-4BAE-BB1A-688ED43A2955}" type="presOf" srcId="{4225B320-F39C-4207-95C8-B65C38B1814F}" destId="{4FB2F746-532C-4309-8B4E-F312973D9749}" srcOrd="0" destOrd="2" presId="urn:microsoft.com/office/officeart/2008/layout/PictureStrips"/>
    <dgm:cxn modelId="{6E5CCD9B-B36F-491E-B878-72F617D91BB5}" type="presOf" srcId="{3B9431ED-CB65-41D4-83A6-222D9BF57D98}" destId="{D30A6708-E747-4D6B-A834-05BEEE843CAD}" srcOrd="0" destOrd="3" presId="urn:microsoft.com/office/officeart/2008/layout/PictureStrips"/>
    <dgm:cxn modelId="{22745D01-97F3-46CB-9368-A72973E73B29}" type="presOf" srcId="{1131737C-80FA-4CF1-AA8B-6A1C724BF69E}" destId="{27DC3CCF-CB49-4639-B22A-9537C5637A0E}" srcOrd="0" destOrd="0" presId="urn:microsoft.com/office/officeart/2008/layout/PictureStrips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E3660CF3-02DC-4011-A690-0C939B9AEEE7}" type="presOf" srcId="{CD3EE110-E2F5-4745-AD39-09447C5F4D9B}" destId="{7B899415-82AB-4523-934F-637CC30EA05B}" srcOrd="0" destOrd="3" presId="urn:microsoft.com/office/officeart/2008/layout/PictureStrips"/>
    <dgm:cxn modelId="{A4444EC3-E4B5-4E33-835D-D18675D35F3C}" srcId="{42B6273D-8E60-40EC-97B9-4A300407A2FC}" destId="{35D02632-5D17-439C-B553-A3B99AB71E7E}" srcOrd="3" destOrd="0" parTransId="{A11B318C-7025-4F19-8CC2-42ADED1B83F9}" sibTransId="{D733AB11-AE7A-45B0-BBBA-67905C086F48}"/>
    <dgm:cxn modelId="{84EBFF29-FAD6-400F-8598-D44739A98705}" srcId="{1131737C-80FA-4CF1-AA8B-6A1C724BF69E}" destId="{D81D5189-D361-4899-9CC5-98F26FBE19E2}" srcOrd="2" destOrd="0" parTransId="{5B512509-2AD2-4AAB-8203-59F6C19AA5C0}" sibTransId="{E91AAED1-56F2-4761-8BE9-B46AE5B2B8E3}"/>
    <dgm:cxn modelId="{9BCE46B0-DCD5-479D-83DE-51267D88B15B}" type="presOf" srcId="{8DF3DC07-F847-4865-B160-F3E66800BBBA}" destId="{7B899415-82AB-4523-934F-637CC30EA05B}" srcOrd="0" destOrd="1" presId="urn:microsoft.com/office/officeart/2008/layout/PictureStrips"/>
    <dgm:cxn modelId="{3E49A1C2-6BA0-4DD5-89F9-A53C2F1C55BB}" srcId="{A3B89C89-4B08-4EF5-A029-FC7E4822579A}" destId="{0744C19B-0B5D-4711-B257-9D97127B4F9F}" srcOrd="1" destOrd="0" parTransId="{1E931B19-3453-461C-9D0C-4281C538055D}" sibTransId="{7A82BE83-F78D-48FA-8DE4-1403C9F297B9}"/>
    <dgm:cxn modelId="{3DC33378-4A11-4C1D-B7DA-EC038A3F5706}" type="presOf" srcId="{D8F21E9C-24CD-4C7E-865E-FE55F4AC12B3}" destId="{1E7C762B-66E6-4A0F-BF0D-E6FF34D3DBA5}" srcOrd="0" destOrd="0" presId="urn:microsoft.com/office/officeart/2008/layout/PictureStrips"/>
    <dgm:cxn modelId="{34DE51CE-066C-4AB2-9A5D-151CAE027D9C}" type="presOf" srcId="{42B6273D-8E60-40EC-97B9-4A300407A2FC}" destId="{46FDCE37-C8F8-444B-B0ED-0077A8879C03}" srcOrd="0" destOrd="0" presId="urn:microsoft.com/office/officeart/2008/layout/PictureStrips"/>
    <dgm:cxn modelId="{92A817AD-39F9-4D84-A445-196367E58974}" type="presParOf" srcId="{1E7C762B-66E6-4A0F-BF0D-E6FF34D3DBA5}" destId="{6581C96F-BB28-40AF-A4B7-C66BB6B2C0E5}" srcOrd="0" destOrd="0" presId="urn:microsoft.com/office/officeart/2008/layout/PictureStrips"/>
    <dgm:cxn modelId="{C242B271-FF15-4F2C-B1C4-89E0B07EAC83}" type="presParOf" srcId="{6581C96F-BB28-40AF-A4B7-C66BB6B2C0E5}" destId="{7B899415-82AB-4523-934F-637CC30EA05B}" srcOrd="0" destOrd="0" presId="urn:microsoft.com/office/officeart/2008/layout/PictureStrips"/>
    <dgm:cxn modelId="{9F3E836E-52F0-4B2A-8317-7BD36D3AD8E2}" type="presParOf" srcId="{6581C96F-BB28-40AF-A4B7-C66BB6B2C0E5}" destId="{DF311B42-FA3B-4DB5-88D3-35CE54F86170}" srcOrd="1" destOrd="0" presId="urn:microsoft.com/office/officeart/2008/layout/PictureStrips"/>
    <dgm:cxn modelId="{396FC0DC-6B7A-48FA-817F-B1911EE0FFFB}" type="presParOf" srcId="{1E7C762B-66E6-4A0F-BF0D-E6FF34D3DBA5}" destId="{6BFA5710-F439-4AF9-8ED1-A488235AFD9A}" srcOrd="1" destOrd="0" presId="urn:microsoft.com/office/officeart/2008/layout/PictureStrips"/>
    <dgm:cxn modelId="{CE860D1D-089A-43D0-91FF-229C1D4421E6}" type="presParOf" srcId="{1E7C762B-66E6-4A0F-BF0D-E6FF34D3DBA5}" destId="{A866FB0B-BBBD-4E77-9B02-3CED996AB728}" srcOrd="2" destOrd="0" presId="urn:microsoft.com/office/officeart/2008/layout/PictureStrips"/>
    <dgm:cxn modelId="{46CE0DD9-5ECF-4798-9F35-B1D944254533}" type="presParOf" srcId="{A866FB0B-BBBD-4E77-9B02-3CED996AB728}" destId="{D30A6708-E747-4D6B-A834-05BEEE843CAD}" srcOrd="0" destOrd="0" presId="urn:microsoft.com/office/officeart/2008/layout/PictureStrips"/>
    <dgm:cxn modelId="{297FE5BC-56C3-4558-8798-DE143DD5563C}" type="presParOf" srcId="{A866FB0B-BBBD-4E77-9B02-3CED996AB728}" destId="{F97BFED6-0DD6-4477-860D-631B2A1B00E4}" srcOrd="1" destOrd="0" presId="urn:microsoft.com/office/officeart/2008/layout/PictureStrips"/>
    <dgm:cxn modelId="{C038391D-60EA-45C0-8BDD-D9C8A32340DD}" type="presParOf" srcId="{1E7C762B-66E6-4A0F-BF0D-E6FF34D3DBA5}" destId="{CDA2C18E-AC4F-42E1-8F60-B5B4D791AE34}" srcOrd="3" destOrd="0" presId="urn:microsoft.com/office/officeart/2008/layout/PictureStrips"/>
    <dgm:cxn modelId="{AFBE2023-D40C-4056-9B6E-824AC1A90DE5}" type="presParOf" srcId="{1E7C762B-66E6-4A0F-BF0D-E6FF34D3DBA5}" destId="{D751CF82-A7A4-4ABD-AF39-2CB9E1EC1A0C}" srcOrd="4" destOrd="0" presId="urn:microsoft.com/office/officeart/2008/layout/PictureStrips"/>
    <dgm:cxn modelId="{D885287C-4821-48BB-A985-4A1E2898F320}" type="presParOf" srcId="{D751CF82-A7A4-4ABD-AF39-2CB9E1EC1A0C}" destId="{4C82949F-ACB9-4CB0-8B82-11470D469081}" srcOrd="0" destOrd="0" presId="urn:microsoft.com/office/officeart/2008/layout/PictureStrips"/>
    <dgm:cxn modelId="{36C641D9-C0A4-4E68-A821-48F883756274}" type="presParOf" srcId="{D751CF82-A7A4-4ABD-AF39-2CB9E1EC1A0C}" destId="{AE292A58-4FC2-4EF5-8205-827A3067DD26}" srcOrd="1" destOrd="0" presId="urn:microsoft.com/office/officeart/2008/layout/PictureStrips"/>
    <dgm:cxn modelId="{7A4419F9-62DD-4972-9B72-35052A064FFA}" type="presParOf" srcId="{1E7C762B-66E6-4A0F-BF0D-E6FF34D3DBA5}" destId="{6EE5E35C-64FC-4A13-8374-73C2810A973B}" srcOrd="5" destOrd="0" presId="urn:microsoft.com/office/officeart/2008/layout/PictureStrips"/>
    <dgm:cxn modelId="{3D05E2D3-84BD-4DF2-A37C-D3FF8A478A55}" type="presParOf" srcId="{1E7C762B-66E6-4A0F-BF0D-E6FF34D3DBA5}" destId="{357F1D77-9698-4189-8EBD-7F2C2080774C}" srcOrd="6" destOrd="0" presId="urn:microsoft.com/office/officeart/2008/layout/PictureStrips"/>
    <dgm:cxn modelId="{CCCDDCA9-FB7E-416D-B8D9-713F007C23CF}" type="presParOf" srcId="{357F1D77-9698-4189-8EBD-7F2C2080774C}" destId="{4FB2F746-532C-4309-8B4E-F312973D9749}" srcOrd="0" destOrd="0" presId="urn:microsoft.com/office/officeart/2008/layout/PictureStrips"/>
    <dgm:cxn modelId="{79B910DB-09D1-4DBF-9373-728C9E2153A7}" type="presParOf" srcId="{357F1D77-9698-4189-8EBD-7F2C2080774C}" destId="{C37DAA1F-4E63-4945-8607-DB92D29AF25B}" srcOrd="1" destOrd="0" presId="urn:microsoft.com/office/officeart/2008/layout/PictureStrips"/>
    <dgm:cxn modelId="{23AA70B2-4697-4120-BC3B-0FD4B8B30B41}" type="presParOf" srcId="{1E7C762B-66E6-4A0F-BF0D-E6FF34D3DBA5}" destId="{2F683249-86EA-4804-B311-F8FE93D0433F}" srcOrd="7" destOrd="0" presId="urn:microsoft.com/office/officeart/2008/layout/PictureStrips"/>
    <dgm:cxn modelId="{D6743D3D-5CE5-4469-BCB6-27946D62AB0B}" type="presParOf" srcId="{1E7C762B-66E6-4A0F-BF0D-E6FF34D3DBA5}" destId="{F7674D1D-FB87-4B0E-9868-B614FFAF904B}" srcOrd="8" destOrd="0" presId="urn:microsoft.com/office/officeart/2008/layout/PictureStrips"/>
    <dgm:cxn modelId="{9F65939D-7D35-4C89-84CF-03966FBACF82}" type="presParOf" srcId="{F7674D1D-FB87-4B0E-9868-B614FFAF904B}" destId="{27DC3CCF-CB49-4639-B22A-9537C5637A0E}" srcOrd="0" destOrd="0" presId="urn:microsoft.com/office/officeart/2008/layout/PictureStrips"/>
    <dgm:cxn modelId="{D45FCC94-BD28-4655-8204-269BFF16BD4E}" type="presParOf" srcId="{F7674D1D-FB87-4B0E-9868-B614FFAF904B}" destId="{ADB7CDA4-9357-49E6-A6C1-F48379B8A211}" srcOrd="1" destOrd="0" presId="urn:microsoft.com/office/officeart/2008/layout/PictureStrips"/>
    <dgm:cxn modelId="{7B7D2264-C019-4BAE-AA61-9F8462FB93F2}" type="presParOf" srcId="{1E7C762B-66E6-4A0F-BF0D-E6FF34D3DBA5}" destId="{03CCC4C8-A704-46C4-A12D-3C66D589BD80}" srcOrd="9" destOrd="0" presId="urn:microsoft.com/office/officeart/2008/layout/PictureStrips"/>
    <dgm:cxn modelId="{53C1FB2E-3C9E-4E42-9C19-F184195023B3}" type="presParOf" srcId="{1E7C762B-66E6-4A0F-BF0D-E6FF34D3DBA5}" destId="{567EABAD-05A0-49E3-89C1-DD355986FE8A}" srcOrd="10" destOrd="0" presId="urn:microsoft.com/office/officeart/2008/layout/PictureStrips"/>
    <dgm:cxn modelId="{943D7B56-EDB9-43AD-B070-549F51E22A6D}" type="presParOf" srcId="{567EABAD-05A0-49E3-89C1-DD355986FE8A}" destId="{46FDCE37-C8F8-444B-B0ED-0077A8879C03}" srcOrd="0" destOrd="0" presId="urn:microsoft.com/office/officeart/2008/layout/PictureStrips"/>
    <dgm:cxn modelId="{893D6C44-58A3-4714-87AB-6A647401FBD9}" type="presParOf" srcId="{567EABAD-05A0-49E3-89C1-DD355986FE8A}" destId="{D112B479-5F85-4D5D-B3CA-53FFEE49A9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D25567-0059-49A4-9456-51B9429BB8E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234779-1FB6-43DA-BFB6-1162437A62DA}">
      <dgm:prSet phldrT="[Text]"/>
      <dgm:spPr/>
      <dgm:t>
        <a:bodyPr/>
        <a:lstStyle/>
        <a:p>
          <a:r>
            <a:rPr lang="en-US" dirty="0"/>
            <a:t>Only 4/10 LAB working</a:t>
          </a:r>
        </a:p>
      </dgm:t>
    </dgm:pt>
    <dgm:pt modelId="{6495F55D-7D14-498A-B270-75491779DF48}" type="parTrans" cxnId="{281489C6-C02D-4206-B130-1FDB5B697D3D}">
      <dgm:prSet/>
      <dgm:spPr/>
      <dgm:t>
        <a:bodyPr/>
        <a:lstStyle/>
        <a:p>
          <a:endParaRPr lang="en-US"/>
        </a:p>
      </dgm:t>
    </dgm:pt>
    <dgm:pt modelId="{639AAF30-F70B-4717-A49E-AD2B0EE99348}" type="sibTrans" cxnId="{281489C6-C02D-4206-B130-1FDB5B697D3D}">
      <dgm:prSet/>
      <dgm:spPr/>
      <dgm:t>
        <a:bodyPr/>
        <a:lstStyle/>
        <a:p>
          <a:endParaRPr lang="en-US"/>
        </a:p>
      </dgm:t>
    </dgm:pt>
    <dgm:pt modelId="{4EF8DF8D-C633-4C17-81D6-9AE0D5409874}">
      <dgm:prSet phldrT="[Text]"/>
      <dgm:spPr/>
      <dgm:t>
        <a:bodyPr/>
        <a:lstStyle/>
        <a:p>
          <a:r>
            <a:rPr lang="en-US" dirty="0"/>
            <a:t>Coastal Bank Andhra Pradesh (first '99)</a:t>
          </a:r>
        </a:p>
      </dgm:t>
    </dgm:pt>
    <dgm:pt modelId="{2B16EC4C-D031-442C-9398-E24B2DFD70AB}" type="parTrans" cxnId="{1D9A522B-61E4-4B1C-997A-A728CB5816D3}">
      <dgm:prSet/>
      <dgm:spPr/>
      <dgm:t>
        <a:bodyPr/>
        <a:lstStyle/>
        <a:p>
          <a:endParaRPr lang="en-US"/>
        </a:p>
      </dgm:t>
    </dgm:pt>
    <dgm:pt modelId="{8DA44EA8-F80E-457D-82BA-F5268254317B}" type="sibTrans" cxnId="{1D9A522B-61E4-4B1C-997A-A728CB5816D3}">
      <dgm:prSet/>
      <dgm:spPr/>
      <dgm:t>
        <a:bodyPr/>
        <a:lstStyle/>
        <a:p>
          <a:endParaRPr lang="en-US"/>
        </a:p>
      </dgm:t>
    </dgm:pt>
    <dgm:pt modelId="{017E92EB-6444-4A56-B381-970D2F7CD8E5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Capital Local Area Bank: Punjab (Largest)</a:t>
          </a:r>
        </a:p>
      </dgm:t>
    </dgm:pt>
    <dgm:pt modelId="{A59CC8FF-34E1-4C82-8D16-B8D822852CEF}" type="parTrans" cxnId="{EEC8823F-7122-4B48-9EA9-256B59B40E3B}">
      <dgm:prSet/>
      <dgm:spPr/>
      <dgm:t>
        <a:bodyPr/>
        <a:lstStyle/>
        <a:p>
          <a:endParaRPr lang="en-US"/>
        </a:p>
      </dgm:t>
    </dgm:pt>
    <dgm:pt modelId="{C1CEDA6B-5C22-42E5-9A57-EE20A935D02E}" type="sibTrans" cxnId="{EEC8823F-7122-4B48-9EA9-256B59B40E3B}">
      <dgm:prSet/>
      <dgm:spPr/>
      <dgm:t>
        <a:bodyPr/>
        <a:lstStyle/>
        <a:p>
          <a:endParaRPr lang="en-US"/>
        </a:p>
      </dgm:t>
    </dgm:pt>
    <dgm:pt modelId="{943A2291-A5D3-41E4-B107-72F7D8865F74}">
      <dgm:prSet/>
      <dgm:spPr/>
      <dgm:t>
        <a:bodyPr/>
        <a:lstStyle/>
        <a:p>
          <a:r>
            <a:rPr lang="en-US" dirty="0"/>
            <a:t>Subhadhra Local Area Bank, Kolhapur</a:t>
          </a:r>
        </a:p>
      </dgm:t>
    </dgm:pt>
    <dgm:pt modelId="{8545E180-B2F0-4C12-9A3B-AE4F15B57B17}" type="parTrans" cxnId="{A2CF3E35-4C92-453E-B255-D50A65DFCC6E}">
      <dgm:prSet/>
      <dgm:spPr/>
      <dgm:t>
        <a:bodyPr/>
        <a:lstStyle/>
        <a:p>
          <a:endParaRPr lang="en-US"/>
        </a:p>
      </dgm:t>
    </dgm:pt>
    <dgm:pt modelId="{2AADCF5E-2547-4386-9C53-4B9BDE9EB0EA}" type="sibTrans" cxnId="{A2CF3E35-4C92-453E-B255-D50A65DFCC6E}">
      <dgm:prSet/>
      <dgm:spPr/>
      <dgm:t>
        <a:bodyPr/>
        <a:lstStyle/>
        <a:p>
          <a:endParaRPr lang="en-US"/>
        </a:p>
      </dgm:t>
    </dgm:pt>
    <dgm:pt modelId="{A2630DA0-8B63-499F-9A7E-D6F05E7CFADE}">
      <dgm:prSet/>
      <dgm:spPr/>
      <dgm:t>
        <a:bodyPr/>
        <a:lstStyle/>
        <a:p>
          <a:r>
            <a:rPr lang="en-US" dirty="0"/>
            <a:t>Krishna Bhima Samruddhi (Andhra &amp; Karnataka)</a:t>
          </a:r>
        </a:p>
      </dgm:t>
    </dgm:pt>
    <dgm:pt modelId="{8BBFC36F-FD68-4FE0-B1D5-B9C932162C64}" type="parTrans" cxnId="{9418E86A-22A1-492E-AEDE-9DCCC503B3DB}">
      <dgm:prSet/>
      <dgm:spPr/>
      <dgm:t>
        <a:bodyPr/>
        <a:lstStyle/>
        <a:p>
          <a:endParaRPr lang="en-US"/>
        </a:p>
      </dgm:t>
    </dgm:pt>
    <dgm:pt modelId="{688CB79E-DBD2-44C8-A5FC-E7672EDC5B87}" type="sibTrans" cxnId="{9418E86A-22A1-492E-AEDE-9DCCC503B3DB}">
      <dgm:prSet/>
      <dgm:spPr/>
      <dgm:t>
        <a:bodyPr/>
        <a:lstStyle/>
        <a:p>
          <a:endParaRPr lang="en-US"/>
        </a:p>
      </dgm:t>
    </dgm:pt>
    <dgm:pt modelId="{4D3EA2D5-9970-483F-A56A-9A4AEE831145}" type="pres">
      <dgm:prSet presAssocID="{5CD25567-0059-49A4-9456-51B9429BB8E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D618B5C-54E9-4632-898C-110134DF6B0A}" type="pres">
      <dgm:prSet presAssocID="{AE234779-1FB6-43DA-BFB6-1162437A62DA}" presName="root1" presStyleCnt="0"/>
      <dgm:spPr/>
    </dgm:pt>
    <dgm:pt modelId="{F8AC4AB5-49C8-486F-B94E-F98C5BDF3CE6}" type="pres">
      <dgm:prSet presAssocID="{AE234779-1FB6-43DA-BFB6-1162437A62DA}" presName="LevelOneTextNode" presStyleLbl="node0" presStyleIdx="0" presStyleCnt="1">
        <dgm:presLayoutVars>
          <dgm:chPref val="3"/>
        </dgm:presLayoutVars>
      </dgm:prSet>
      <dgm:spPr/>
    </dgm:pt>
    <dgm:pt modelId="{AD10A95A-C981-4D6D-9A6E-772F46511699}" type="pres">
      <dgm:prSet presAssocID="{AE234779-1FB6-43DA-BFB6-1162437A62DA}" presName="level2hierChild" presStyleCnt="0"/>
      <dgm:spPr/>
    </dgm:pt>
    <dgm:pt modelId="{2F4FD09D-8049-4610-B448-3A1A7ED08059}" type="pres">
      <dgm:prSet presAssocID="{2B16EC4C-D031-442C-9398-E24B2DFD70AB}" presName="conn2-1" presStyleLbl="parChTrans1D2" presStyleIdx="0" presStyleCnt="4"/>
      <dgm:spPr/>
    </dgm:pt>
    <dgm:pt modelId="{57D06501-A819-4397-9B70-7EFAF03598A2}" type="pres">
      <dgm:prSet presAssocID="{2B16EC4C-D031-442C-9398-E24B2DFD70AB}" presName="connTx" presStyleLbl="parChTrans1D2" presStyleIdx="0" presStyleCnt="4"/>
      <dgm:spPr/>
    </dgm:pt>
    <dgm:pt modelId="{12E4034D-20D6-4576-975E-36AE7FB60FC1}" type="pres">
      <dgm:prSet presAssocID="{4EF8DF8D-C633-4C17-81D6-9AE0D5409874}" presName="root2" presStyleCnt="0"/>
      <dgm:spPr/>
    </dgm:pt>
    <dgm:pt modelId="{111C2706-53C3-471E-BC02-734F945C35CF}" type="pres">
      <dgm:prSet presAssocID="{4EF8DF8D-C633-4C17-81D6-9AE0D5409874}" presName="LevelTwoTextNode" presStyleLbl="node2" presStyleIdx="0" presStyleCnt="4">
        <dgm:presLayoutVars>
          <dgm:chPref val="3"/>
        </dgm:presLayoutVars>
      </dgm:prSet>
      <dgm:spPr/>
    </dgm:pt>
    <dgm:pt modelId="{F436452E-E681-46C2-802E-751CCCE17E92}" type="pres">
      <dgm:prSet presAssocID="{4EF8DF8D-C633-4C17-81D6-9AE0D5409874}" presName="level3hierChild" presStyleCnt="0"/>
      <dgm:spPr/>
    </dgm:pt>
    <dgm:pt modelId="{D1BDF787-4E75-45AA-8FE6-25FBF39F711C}" type="pres">
      <dgm:prSet presAssocID="{A59CC8FF-34E1-4C82-8D16-B8D822852CEF}" presName="conn2-1" presStyleLbl="parChTrans1D2" presStyleIdx="1" presStyleCnt="4"/>
      <dgm:spPr/>
    </dgm:pt>
    <dgm:pt modelId="{B2A96684-786B-4135-AA81-2AFE6AD07DDB}" type="pres">
      <dgm:prSet presAssocID="{A59CC8FF-34E1-4C82-8D16-B8D822852CEF}" presName="connTx" presStyleLbl="parChTrans1D2" presStyleIdx="1" presStyleCnt="4"/>
      <dgm:spPr/>
    </dgm:pt>
    <dgm:pt modelId="{870091C6-A8EC-46C0-925D-59C339C7C0C0}" type="pres">
      <dgm:prSet presAssocID="{017E92EB-6444-4A56-B381-970D2F7CD8E5}" presName="root2" presStyleCnt="0"/>
      <dgm:spPr/>
    </dgm:pt>
    <dgm:pt modelId="{55B400B5-F6A9-4AAE-A948-F8B3FE11EFC2}" type="pres">
      <dgm:prSet presAssocID="{017E92EB-6444-4A56-B381-970D2F7CD8E5}" presName="LevelTwoTextNode" presStyleLbl="node2" presStyleIdx="1" presStyleCnt="4">
        <dgm:presLayoutVars>
          <dgm:chPref val="3"/>
        </dgm:presLayoutVars>
      </dgm:prSet>
      <dgm:spPr/>
    </dgm:pt>
    <dgm:pt modelId="{853A8FA0-F29F-4E13-A3AF-E184CF9CA466}" type="pres">
      <dgm:prSet presAssocID="{017E92EB-6444-4A56-B381-970D2F7CD8E5}" presName="level3hierChild" presStyleCnt="0"/>
      <dgm:spPr/>
    </dgm:pt>
    <dgm:pt modelId="{95805484-21F6-4D86-BA59-8543383ED5C7}" type="pres">
      <dgm:prSet presAssocID="{8545E180-B2F0-4C12-9A3B-AE4F15B57B17}" presName="conn2-1" presStyleLbl="parChTrans1D2" presStyleIdx="2" presStyleCnt="4"/>
      <dgm:spPr/>
    </dgm:pt>
    <dgm:pt modelId="{DB00962F-7FE3-4A11-8DAD-0337E5C7F09B}" type="pres">
      <dgm:prSet presAssocID="{8545E180-B2F0-4C12-9A3B-AE4F15B57B17}" presName="connTx" presStyleLbl="parChTrans1D2" presStyleIdx="2" presStyleCnt="4"/>
      <dgm:spPr/>
    </dgm:pt>
    <dgm:pt modelId="{8254104F-1DE1-4F45-8D6D-F6A5AED046C9}" type="pres">
      <dgm:prSet presAssocID="{943A2291-A5D3-41E4-B107-72F7D8865F74}" presName="root2" presStyleCnt="0"/>
      <dgm:spPr/>
    </dgm:pt>
    <dgm:pt modelId="{3897E03F-9133-4654-B752-DF0C497C71ED}" type="pres">
      <dgm:prSet presAssocID="{943A2291-A5D3-41E4-B107-72F7D8865F74}" presName="LevelTwoTextNode" presStyleLbl="node2" presStyleIdx="2" presStyleCnt="4">
        <dgm:presLayoutVars>
          <dgm:chPref val="3"/>
        </dgm:presLayoutVars>
      </dgm:prSet>
      <dgm:spPr/>
    </dgm:pt>
    <dgm:pt modelId="{B3B925DC-E481-4860-B607-0653E515386E}" type="pres">
      <dgm:prSet presAssocID="{943A2291-A5D3-41E4-B107-72F7D8865F74}" presName="level3hierChild" presStyleCnt="0"/>
      <dgm:spPr/>
    </dgm:pt>
    <dgm:pt modelId="{F6C8EE45-C164-48FC-9CA4-37D971667A16}" type="pres">
      <dgm:prSet presAssocID="{8BBFC36F-FD68-4FE0-B1D5-B9C932162C64}" presName="conn2-1" presStyleLbl="parChTrans1D2" presStyleIdx="3" presStyleCnt="4"/>
      <dgm:spPr/>
    </dgm:pt>
    <dgm:pt modelId="{B96B39D6-FD0F-4F42-B174-39160993434F}" type="pres">
      <dgm:prSet presAssocID="{8BBFC36F-FD68-4FE0-B1D5-B9C932162C64}" presName="connTx" presStyleLbl="parChTrans1D2" presStyleIdx="3" presStyleCnt="4"/>
      <dgm:spPr/>
    </dgm:pt>
    <dgm:pt modelId="{1AEB19F5-09BA-46B0-8FF9-C5953CFF8CDA}" type="pres">
      <dgm:prSet presAssocID="{A2630DA0-8B63-499F-9A7E-D6F05E7CFADE}" presName="root2" presStyleCnt="0"/>
      <dgm:spPr/>
    </dgm:pt>
    <dgm:pt modelId="{6C10F49F-D0BA-4330-BEE2-67C7F69A7333}" type="pres">
      <dgm:prSet presAssocID="{A2630DA0-8B63-499F-9A7E-D6F05E7CFADE}" presName="LevelTwoTextNode" presStyleLbl="node2" presStyleIdx="3" presStyleCnt="4">
        <dgm:presLayoutVars>
          <dgm:chPref val="3"/>
        </dgm:presLayoutVars>
      </dgm:prSet>
      <dgm:spPr/>
    </dgm:pt>
    <dgm:pt modelId="{BE8FFA4B-3864-4E8A-A566-258596EB50D1}" type="pres">
      <dgm:prSet presAssocID="{A2630DA0-8B63-499F-9A7E-D6F05E7CFADE}" presName="level3hierChild" presStyleCnt="0"/>
      <dgm:spPr/>
    </dgm:pt>
  </dgm:ptLst>
  <dgm:cxnLst>
    <dgm:cxn modelId="{A339B8FD-D65C-4CFE-9678-410224591AAE}" type="presOf" srcId="{2B16EC4C-D031-442C-9398-E24B2DFD70AB}" destId="{57D06501-A819-4397-9B70-7EFAF03598A2}" srcOrd="1" destOrd="0" presId="urn:microsoft.com/office/officeart/2008/layout/HorizontalMultiLevelHierarchy"/>
    <dgm:cxn modelId="{88DCD760-89AE-42AF-B2CC-80D8C688D0C4}" type="presOf" srcId="{8545E180-B2F0-4C12-9A3B-AE4F15B57B17}" destId="{95805484-21F6-4D86-BA59-8543383ED5C7}" srcOrd="0" destOrd="0" presId="urn:microsoft.com/office/officeart/2008/layout/HorizontalMultiLevelHierarchy"/>
    <dgm:cxn modelId="{6BA7906B-AC7F-4CC7-B5C8-84D211E216E2}" type="presOf" srcId="{8BBFC36F-FD68-4FE0-B1D5-B9C932162C64}" destId="{F6C8EE45-C164-48FC-9CA4-37D971667A16}" srcOrd="0" destOrd="0" presId="urn:microsoft.com/office/officeart/2008/layout/HorizontalMultiLevelHierarchy"/>
    <dgm:cxn modelId="{2851B35A-2A8F-4788-A019-37815F763B14}" type="presOf" srcId="{8545E180-B2F0-4C12-9A3B-AE4F15B57B17}" destId="{DB00962F-7FE3-4A11-8DAD-0337E5C7F09B}" srcOrd="1" destOrd="0" presId="urn:microsoft.com/office/officeart/2008/layout/HorizontalMultiLevelHierarchy"/>
    <dgm:cxn modelId="{C53710F0-CEF1-481C-AD93-C221D5EFC2D8}" type="presOf" srcId="{A2630DA0-8B63-499F-9A7E-D6F05E7CFADE}" destId="{6C10F49F-D0BA-4330-BEE2-67C7F69A7333}" srcOrd="0" destOrd="0" presId="urn:microsoft.com/office/officeart/2008/layout/HorizontalMultiLevelHierarchy"/>
    <dgm:cxn modelId="{687753AD-540A-4F4F-AA58-34361E0CF62F}" type="presOf" srcId="{A59CC8FF-34E1-4C82-8D16-B8D822852CEF}" destId="{D1BDF787-4E75-45AA-8FE6-25FBF39F711C}" srcOrd="0" destOrd="0" presId="urn:microsoft.com/office/officeart/2008/layout/HorizontalMultiLevelHierarchy"/>
    <dgm:cxn modelId="{1C580A99-AF44-408B-BDD8-87BCCB646566}" type="presOf" srcId="{AE234779-1FB6-43DA-BFB6-1162437A62DA}" destId="{F8AC4AB5-49C8-486F-B94E-F98C5BDF3CE6}" srcOrd="0" destOrd="0" presId="urn:microsoft.com/office/officeart/2008/layout/HorizontalMultiLevelHierarchy"/>
    <dgm:cxn modelId="{9418E86A-22A1-492E-AEDE-9DCCC503B3DB}" srcId="{AE234779-1FB6-43DA-BFB6-1162437A62DA}" destId="{A2630DA0-8B63-499F-9A7E-D6F05E7CFADE}" srcOrd="3" destOrd="0" parTransId="{8BBFC36F-FD68-4FE0-B1D5-B9C932162C64}" sibTransId="{688CB79E-DBD2-44C8-A5FC-E7672EDC5B87}"/>
    <dgm:cxn modelId="{867B6F7D-C286-484F-820F-AD33F63C8486}" type="presOf" srcId="{2B16EC4C-D031-442C-9398-E24B2DFD70AB}" destId="{2F4FD09D-8049-4610-B448-3A1A7ED08059}" srcOrd="0" destOrd="0" presId="urn:microsoft.com/office/officeart/2008/layout/HorizontalMultiLevelHierarchy"/>
    <dgm:cxn modelId="{102AD91D-3AFA-437A-AEEE-C3B5F0F86711}" type="presOf" srcId="{4EF8DF8D-C633-4C17-81D6-9AE0D5409874}" destId="{111C2706-53C3-471E-BC02-734F945C35CF}" srcOrd="0" destOrd="0" presId="urn:microsoft.com/office/officeart/2008/layout/HorizontalMultiLevelHierarchy"/>
    <dgm:cxn modelId="{7806E572-393E-4F15-B0E8-A334E3C22685}" type="presOf" srcId="{A59CC8FF-34E1-4C82-8D16-B8D822852CEF}" destId="{B2A96684-786B-4135-AA81-2AFE6AD07DDB}" srcOrd="1" destOrd="0" presId="urn:microsoft.com/office/officeart/2008/layout/HorizontalMultiLevelHierarchy"/>
    <dgm:cxn modelId="{281489C6-C02D-4206-B130-1FDB5B697D3D}" srcId="{5CD25567-0059-49A4-9456-51B9429BB8E8}" destId="{AE234779-1FB6-43DA-BFB6-1162437A62DA}" srcOrd="0" destOrd="0" parTransId="{6495F55D-7D14-498A-B270-75491779DF48}" sibTransId="{639AAF30-F70B-4717-A49E-AD2B0EE99348}"/>
    <dgm:cxn modelId="{A2CF3E35-4C92-453E-B255-D50A65DFCC6E}" srcId="{AE234779-1FB6-43DA-BFB6-1162437A62DA}" destId="{943A2291-A5D3-41E4-B107-72F7D8865F74}" srcOrd="2" destOrd="0" parTransId="{8545E180-B2F0-4C12-9A3B-AE4F15B57B17}" sibTransId="{2AADCF5E-2547-4386-9C53-4B9BDE9EB0EA}"/>
    <dgm:cxn modelId="{EEC8823F-7122-4B48-9EA9-256B59B40E3B}" srcId="{AE234779-1FB6-43DA-BFB6-1162437A62DA}" destId="{017E92EB-6444-4A56-B381-970D2F7CD8E5}" srcOrd="1" destOrd="0" parTransId="{A59CC8FF-34E1-4C82-8D16-B8D822852CEF}" sibTransId="{C1CEDA6B-5C22-42E5-9A57-EE20A935D02E}"/>
    <dgm:cxn modelId="{41F0821D-D994-4F01-8A9D-7EEE63DFE84F}" type="presOf" srcId="{017E92EB-6444-4A56-B381-970D2F7CD8E5}" destId="{55B400B5-F6A9-4AAE-A948-F8B3FE11EFC2}" srcOrd="0" destOrd="0" presId="urn:microsoft.com/office/officeart/2008/layout/HorizontalMultiLevelHierarchy"/>
    <dgm:cxn modelId="{1D9A522B-61E4-4B1C-997A-A728CB5816D3}" srcId="{AE234779-1FB6-43DA-BFB6-1162437A62DA}" destId="{4EF8DF8D-C633-4C17-81D6-9AE0D5409874}" srcOrd="0" destOrd="0" parTransId="{2B16EC4C-D031-442C-9398-E24B2DFD70AB}" sibTransId="{8DA44EA8-F80E-457D-82BA-F5268254317B}"/>
    <dgm:cxn modelId="{526595F0-A287-44BB-995F-70060320890B}" type="presOf" srcId="{5CD25567-0059-49A4-9456-51B9429BB8E8}" destId="{4D3EA2D5-9970-483F-A56A-9A4AEE831145}" srcOrd="0" destOrd="0" presId="urn:microsoft.com/office/officeart/2008/layout/HorizontalMultiLevelHierarchy"/>
    <dgm:cxn modelId="{9A7EF702-15F6-4A54-A8BA-84D0CAB9F738}" type="presOf" srcId="{8BBFC36F-FD68-4FE0-B1D5-B9C932162C64}" destId="{B96B39D6-FD0F-4F42-B174-39160993434F}" srcOrd="1" destOrd="0" presId="urn:microsoft.com/office/officeart/2008/layout/HorizontalMultiLevelHierarchy"/>
    <dgm:cxn modelId="{8DABAE84-B31A-488D-8C1A-15B7CA9178B8}" type="presOf" srcId="{943A2291-A5D3-41E4-B107-72F7D8865F74}" destId="{3897E03F-9133-4654-B752-DF0C497C71ED}" srcOrd="0" destOrd="0" presId="urn:microsoft.com/office/officeart/2008/layout/HorizontalMultiLevelHierarchy"/>
    <dgm:cxn modelId="{DC182F49-A989-4AA0-905B-9AFB81F0A4CA}" type="presParOf" srcId="{4D3EA2D5-9970-483F-A56A-9A4AEE831145}" destId="{FD618B5C-54E9-4632-898C-110134DF6B0A}" srcOrd="0" destOrd="0" presId="urn:microsoft.com/office/officeart/2008/layout/HorizontalMultiLevelHierarchy"/>
    <dgm:cxn modelId="{EED8CA6F-E402-4CB7-B7FA-EBD899A124DA}" type="presParOf" srcId="{FD618B5C-54E9-4632-898C-110134DF6B0A}" destId="{F8AC4AB5-49C8-486F-B94E-F98C5BDF3CE6}" srcOrd="0" destOrd="0" presId="urn:microsoft.com/office/officeart/2008/layout/HorizontalMultiLevelHierarchy"/>
    <dgm:cxn modelId="{CC4E4321-613B-4F0E-987F-AE132944C0DE}" type="presParOf" srcId="{FD618B5C-54E9-4632-898C-110134DF6B0A}" destId="{AD10A95A-C981-4D6D-9A6E-772F46511699}" srcOrd="1" destOrd="0" presId="urn:microsoft.com/office/officeart/2008/layout/HorizontalMultiLevelHierarchy"/>
    <dgm:cxn modelId="{2382A109-13DF-40B4-A504-74BABEC2B136}" type="presParOf" srcId="{AD10A95A-C981-4D6D-9A6E-772F46511699}" destId="{2F4FD09D-8049-4610-B448-3A1A7ED08059}" srcOrd="0" destOrd="0" presId="urn:microsoft.com/office/officeart/2008/layout/HorizontalMultiLevelHierarchy"/>
    <dgm:cxn modelId="{2E764EDD-67F5-4222-ABD4-76898B45F968}" type="presParOf" srcId="{2F4FD09D-8049-4610-B448-3A1A7ED08059}" destId="{57D06501-A819-4397-9B70-7EFAF03598A2}" srcOrd="0" destOrd="0" presId="urn:microsoft.com/office/officeart/2008/layout/HorizontalMultiLevelHierarchy"/>
    <dgm:cxn modelId="{4FDB8BA1-6616-4481-A03D-638D460D506C}" type="presParOf" srcId="{AD10A95A-C981-4D6D-9A6E-772F46511699}" destId="{12E4034D-20D6-4576-975E-36AE7FB60FC1}" srcOrd="1" destOrd="0" presId="urn:microsoft.com/office/officeart/2008/layout/HorizontalMultiLevelHierarchy"/>
    <dgm:cxn modelId="{1A66D5FB-26B6-4A76-8B6F-2AE74F375588}" type="presParOf" srcId="{12E4034D-20D6-4576-975E-36AE7FB60FC1}" destId="{111C2706-53C3-471E-BC02-734F945C35CF}" srcOrd="0" destOrd="0" presId="urn:microsoft.com/office/officeart/2008/layout/HorizontalMultiLevelHierarchy"/>
    <dgm:cxn modelId="{6C7D13A0-D930-41D8-AC22-A815ECBE0543}" type="presParOf" srcId="{12E4034D-20D6-4576-975E-36AE7FB60FC1}" destId="{F436452E-E681-46C2-802E-751CCCE17E92}" srcOrd="1" destOrd="0" presId="urn:microsoft.com/office/officeart/2008/layout/HorizontalMultiLevelHierarchy"/>
    <dgm:cxn modelId="{DE3C9722-7BCA-4E0E-BB23-4FF31C8098B4}" type="presParOf" srcId="{AD10A95A-C981-4D6D-9A6E-772F46511699}" destId="{D1BDF787-4E75-45AA-8FE6-25FBF39F711C}" srcOrd="2" destOrd="0" presId="urn:microsoft.com/office/officeart/2008/layout/HorizontalMultiLevelHierarchy"/>
    <dgm:cxn modelId="{A81C0FF3-AA68-481B-8F77-D7423B9BAF06}" type="presParOf" srcId="{D1BDF787-4E75-45AA-8FE6-25FBF39F711C}" destId="{B2A96684-786B-4135-AA81-2AFE6AD07DDB}" srcOrd="0" destOrd="0" presId="urn:microsoft.com/office/officeart/2008/layout/HorizontalMultiLevelHierarchy"/>
    <dgm:cxn modelId="{0A0E8B13-8537-4C35-B644-5BC0BA803863}" type="presParOf" srcId="{AD10A95A-C981-4D6D-9A6E-772F46511699}" destId="{870091C6-A8EC-46C0-925D-59C339C7C0C0}" srcOrd="3" destOrd="0" presId="urn:microsoft.com/office/officeart/2008/layout/HorizontalMultiLevelHierarchy"/>
    <dgm:cxn modelId="{DCF321A8-F02C-45FE-8801-CE80A965599A}" type="presParOf" srcId="{870091C6-A8EC-46C0-925D-59C339C7C0C0}" destId="{55B400B5-F6A9-4AAE-A948-F8B3FE11EFC2}" srcOrd="0" destOrd="0" presId="urn:microsoft.com/office/officeart/2008/layout/HorizontalMultiLevelHierarchy"/>
    <dgm:cxn modelId="{1C7F2FD9-A33F-4445-B4CA-0643327E9CBC}" type="presParOf" srcId="{870091C6-A8EC-46C0-925D-59C339C7C0C0}" destId="{853A8FA0-F29F-4E13-A3AF-E184CF9CA466}" srcOrd="1" destOrd="0" presId="urn:microsoft.com/office/officeart/2008/layout/HorizontalMultiLevelHierarchy"/>
    <dgm:cxn modelId="{1141C5F7-1AA0-48AB-B5DE-D6875CD1EFC5}" type="presParOf" srcId="{AD10A95A-C981-4D6D-9A6E-772F46511699}" destId="{95805484-21F6-4D86-BA59-8543383ED5C7}" srcOrd="4" destOrd="0" presId="urn:microsoft.com/office/officeart/2008/layout/HorizontalMultiLevelHierarchy"/>
    <dgm:cxn modelId="{25A99A9C-CEB9-4252-8493-6935D8D510CB}" type="presParOf" srcId="{95805484-21F6-4D86-BA59-8543383ED5C7}" destId="{DB00962F-7FE3-4A11-8DAD-0337E5C7F09B}" srcOrd="0" destOrd="0" presId="urn:microsoft.com/office/officeart/2008/layout/HorizontalMultiLevelHierarchy"/>
    <dgm:cxn modelId="{509D666E-8586-45AA-ABDB-455DF013F4FA}" type="presParOf" srcId="{AD10A95A-C981-4D6D-9A6E-772F46511699}" destId="{8254104F-1DE1-4F45-8D6D-F6A5AED046C9}" srcOrd="5" destOrd="0" presId="urn:microsoft.com/office/officeart/2008/layout/HorizontalMultiLevelHierarchy"/>
    <dgm:cxn modelId="{AB6D2DB2-3013-4BCC-B2C4-50CA4556B6D6}" type="presParOf" srcId="{8254104F-1DE1-4F45-8D6D-F6A5AED046C9}" destId="{3897E03F-9133-4654-B752-DF0C497C71ED}" srcOrd="0" destOrd="0" presId="urn:microsoft.com/office/officeart/2008/layout/HorizontalMultiLevelHierarchy"/>
    <dgm:cxn modelId="{062CCE15-27C3-4305-8D5B-AD2EEC56A71E}" type="presParOf" srcId="{8254104F-1DE1-4F45-8D6D-F6A5AED046C9}" destId="{B3B925DC-E481-4860-B607-0653E515386E}" srcOrd="1" destOrd="0" presId="urn:microsoft.com/office/officeart/2008/layout/HorizontalMultiLevelHierarchy"/>
    <dgm:cxn modelId="{D71D95F7-A90A-4458-9D26-2A792FA0A8E8}" type="presParOf" srcId="{AD10A95A-C981-4D6D-9A6E-772F46511699}" destId="{F6C8EE45-C164-48FC-9CA4-37D971667A16}" srcOrd="6" destOrd="0" presId="urn:microsoft.com/office/officeart/2008/layout/HorizontalMultiLevelHierarchy"/>
    <dgm:cxn modelId="{A8AE9DEA-07AB-4D04-A0D6-8D47B0BEBB31}" type="presParOf" srcId="{F6C8EE45-C164-48FC-9CA4-37D971667A16}" destId="{B96B39D6-FD0F-4F42-B174-39160993434F}" srcOrd="0" destOrd="0" presId="urn:microsoft.com/office/officeart/2008/layout/HorizontalMultiLevelHierarchy"/>
    <dgm:cxn modelId="{63E9A1B8-A198-4CB4-9317-FEE1B949AAD1}" type="presParOf" srcId="{AD10A95A-C981-4D6D-9A6E-772F46511699}" destId="{1AEB19F5-09BA-46B0-8FF9-C5953CFF8CDA}" srcOrd="7" destOrd="0" presId="urn:microsoft.com/office/officeart/2008/layout/HorizontalMultiLevelHierarchy"/>
    <dgm:cxn modelId="{A760DF2E-372C-400E-B9AB-C2D58BC25243}" type="presParOf" srcId="{1AEB19F5-09BA-46B0-8FF9-C5953CFF8CDA}" destId="{6C10F49F-D0BA-4330-BEE2-67C7F69A7333}" srcOrd="0" destOrd="0" presId="urn:microsoft.com/office/officeart/2008/layout/HorizontalMultiLevelHierarchy"/>
    <dgm:cxn modelId="{4E26F12B-C77E-46C2-8B78-861B5CEC8F4E}" type="presParOf" srcId="{1AEB19F5-09BA-46B0-8FF9-C5953CFF8CDA}" destId="{BE8FFA4B-3864-4E8A-A566-258596EB50D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772B9C-9719-4FB7-AD89-C299AA6BDAE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E6A62-A180-4385-A197-92AB75BDC99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8F242D2-9D3F-4E34-A521-BD1364D8C9E2}" type="parTrans" cxnId="{5C3D92F6-510A-4B47-AB74-61CC703E6279}">
      <dgm:prSet/>
      <dgm:spPr/>
      <dgm:t>
        <a:bodyPr/>
        <a:lstStyle/>
        <a:p>
          <a:endParaRPr lang="en-US"/>
        </a:p>
      </dgm:t>
    </dgm:pt>
    <dgm:pt modelId="{EA4D9859-B673-4318-ADB0-B822DA5AB2E9}" type="sibTrans" cxnId="{5C3D92F6-510A-4B47-AB74-61CC703E6279}">
      <dgm:prSet/>
      <dgm:spPr/>
      <dgm:t>
        <a:bodyPr/>
        <a:lstStyle/>
        <a:p>
          <a:endParaRPr lang="en-US"/>
        </a:p>
      </dgm:t>
    </dgm:pt>
    <dgm:pt modelId="{173B7872-B014-464C-9579-8B2FCE5EC90E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gm:t>
    </dgm:pt>
    <dgm:pt modelId="{86D70380-DAF0-4514-B713-5EA1387F8E42}" type="parTrans" cxnId="{8B91026E-6EBB-40A8-A06F-51E1A5C01923}">
      <dgm:prSet/>
      <dgm:spPr/>
      <dgm:t>
        <a:bodyPr/>
        <a:lstStyle/>
        <a:p>
          <a:endParaRPr lang="en-US"/>
        </a:p>
      </dgm:t>
    </dgm:pt>
    <dgm:pt modelId="{FEC48339-E554-4C93-AAC8-BAD38EC02590}" type="sibTrans" cxnId="{8B91026E-6EBB-40A8-A06F-51E1A5C01923}">
      <dgm:prSet/>
      <dgm:spPr/>
      <dgm:t>
        <a:bodyPr/>
        <a:lstStyle/>
        <a:p>
          <a:endParaRPr lang="en-US"/>
        </a:p>
      </dgm:t>
    </dgm:pt>
    <dgm:pt modelId="{7DAEB959-13F7-4A5C-8530-483CDBAF1184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gm:t>
    </dgm:pt>
    <dgm:pt modelId="{0B32B899-17E4-47BE-B847-64CDCA4F1FAE}" type="parTrans" cxnId="{1E012DB8-A0E9-4E47-B940-D4B215E995DF}">
      <dgm:prSet/>
      <dgm:spPr/>
      <dgm:t>
        <a:bodyPr/>
        <a:lstStyle/>
        <a:p>
          <a:endParaRPr lang="en-US"/>
        </a:p>
      </dgm:t>
    </dgm:pt>
    <dgm:pt modelId="{2EF94B16-A6DF-480E-BD94-92C4BD97ED2F}" type="sibTrans" cxnId="{1E012DB8-A0E9-4E47-B940-D4B215E995DF}">
      <dgm:prSet/>
      <dgm:spPr/>
      <dgm:t>
        <a:bodyPr/>
        <a:lstStyle/>
        <a:p>
          <a:endParaRPr lang="en-US"/>
        </a:p>
      </dgm:t>
    </dgm:pt>
    <dgm:pt modelId="{3B90FCFE-3560-4CAC-AA50-4B5AAB1C3DA1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gm:t>
    </dgm:pt>
    <dgm:pt modelId="{D3C2D4AE-D98A-438F-B111-E17CD820B1D2}" type="parTrans" cxnId="{5160F26E-DD5F-48AC-8F7F-FD0A919C8DA8}">
      <dgm:prSet/>
      <dgm:spPr/>
      <dgm:t>
        <a:bodyPr/>
        <a:lstStyle/>
        <a:p>
          <a:endParaRPr lang="en-US"/>
        </a:p>
      </dgm:t>
    </dgm:pt>
    <dgm:pt modelId="{5498BB68-0A45-46B8-B751-317B8E2C8F05}" type="sibTrans" cxnId="{5160F26E-DD5F-48AC-8F7F-FD0A919C8DA8}">
      <dgm:prSet/>
      <dgm:spPr/>
      <dgm:t>
        <a:bodyPr/>
        <a:lstStyle/>
        <a:p>
          <a:endParaRPr lang="en-US"/>
        </a:p>
      </dgm:t>
    </dgm:pt>
    <dgm:pt modelId="{84038107-FA4E-47D9-BC61-6E7229B219C5}" type="pres">
      <dgm:prSet presAssocID="{34772B9C-9719-4FB7-AD89-C299AA6BDAEB}" presName="Name0" presStyleCnt="0">
        <dgm:presLayoutVars>
          <dgm:dir/>
          <dgm:resizeHandles val="exact"/>
        </dgm:presLayoutVars>
      </dgm:prSet>
      <dgm:spPr/>
    </dgm:pt>
    <dgm:pt modelId="{BE7A56AB-91DC-45C9-9667-D16E75C013F7}" type="pres">
      <dgm:prSet presAssocID="{22DE6A62-A180-4385-A197-92AB75BDC997}" presName="compNode" presStyleCnt="0"/>
      <dgm:spPr/>
    </dgm:pt>
    <dgm:pt modelId="{7712FCAC-58DB-4E2F-A997-78A486AB7FEB}" type="pres">
      <dgm:prSet presAssocID="{22DE6A62-A180-4385-A197-92AB75BDC997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1C02AFE-1BE5-460C-A7F4-7C5CEB3B14E8}" type="pres">
      <dgm:prSet presAssocID="{22DE6A62-A180-4385-A197-92AB75BDC997}" presName="textRect" presStyleLbl="revTx" presStyleIdx="0" presStyleCnt="4">
        <dgm:presLayoutVars>
          <dgm:bulletEnabled val="1"/>
        </dgm:presLayoutVars>
      </dgm:prSet>
      <dgm:spPr/>
    </dgm:pt>
    <dgm:pt modelId="{B59C00E4-C184-41E5-85B1-DE709224D3E3}" type="pres">
      <dgm:prSet presAssocID="{EA4D9859-B673-4318-ADB0-B822DA5AB2E9}" presName="sibTrans" presStyleLbl="sibTrans2D1" presStyleIdx="0" presStyleCnt="0"/>
      <dgm:spPr/>
    </dgm:pt>
    <dgm:pt modelId="{82FBC8D2-5EE8-4FD0-8EBE-8F0022F603CB}" type="pres">
      <dgm:prSet presAssocID="{173B7872-B014-464C-9579-8B2FCE5EC90E}" presName="compNode" presStyleCnt="0"/>
      <dgm:spPr/>
    </dgm:pt>
    <dgm:pt modelId="{A5592D08-C1CC-43B9-94AF-2EC92C298B2F}" type="pres">
      <dgm:prSet presAssocID="{173B7872-B014-464C-9579-8B2FCE5EC90E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5C33AD1-B0F9-4E2B-A0D9-2CB2D50F0370}" type="pres">
      <dgm:prSet presAssocID="{173B7872-B014-464C-9579-8B2FCE5EC90E}" presName="textRect" presStyleLbl="revTx" presStyleIdx="1" presStyleCnt="4">
        <dgm:presLayoutVars>
          <dgm:bulletEnabled val="1"/>
        </dgm:presLayoutVars>
      </dgm:prSet>
      <dgm:spPr/>
    </dgm:pt>
    <dgm:pt modelId="{24BED2C7-1EC7-4285-8AD4-DAC52764E7D9}" type="pres">
      <dgm:prSet presAssocID="{FEC48339-E554-4C93-AAC8-BAD38EC02590}" presName="sibTrans" presStyleLbl="sibTrans2D1" presStyleIdx="0" presStyleCnt="0"/>
      <dgm:spPr/>
    </dgm:pt>
    <dgm:pt modelId="{3B4462F0-E27C-4074-962A-F733A04F354B}" type="pres">
      <dgm:prSet presAssocID="{7DAEB959-13F7-4A5C-8530-483CDBAF1184}" presName="compNode" presStyleCnt="0"/>
      <dgm:spPr/>
    </dgm:pt>
    <dgm:pt modelId="{7005283C-C444-42BD-94E4-1FABE6EC2FDE}" type="pres">
      <dgm:prSet presAssocID="{7DAEB959-13F7-4A5C-8530-483CDBAF1184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006AD35-6C57-4DCA-8123-BED21648AC01}" type="pres">
      <dgm:prSet presAssocID="{7DAEB959-13F7-4A5C-8530-483CDBAF1184}" presName="textRect" presStyleLbl="revTx" presStyleIdx="2" presStyleCnt="4">
        <dgm:presLayoutVars>
          <dgm:bulletEnabled val="1"/>
        </dgm:presLayoutVars>
      </dgm:prSet>
      <dgm:spPr/>
    </dgm:pt>
    <dgm:pt modelId="{A21F0910-C72F-4DD3-B91E-552BE931D7D0}" type="pres">
      <dgm:prSet presAssocID="{2EF94B16-A6DF-480E-BD94-92C4BD97ED2F}" presName="sibTrans" presStyleLbl="sibTrans2D1" presStyleIdx="0" presStyleCnt="0"/>
      <dgm:spPr/>
    </dgm:pt>
    <dgm:pt modelId="{E3F4F438-992D-4626-88A9-80ABC9063E45}" type="pres">
      <dgm:prSet presAssocID="{3B90FCFE-3560-4CAC-AA50-4B5AAB1C3DA1}" presName="compNode" presStyleCnt="0"/>
      <dgm:spPr/>
    </dgm:pt>
    <dgm:pt modelId="{34855DFD-283D-4DF5-8F39-BE5305DC9D34}" type="pres">
      <dgm:prSet presAssocID="{3B90FCFE-3560-4CAC-AA50-4B5AAB1C3DA1}" presName="pictRect" presStyleLbl="node1" presStyleIdx="3" presStyleCnt="4" custLinFactNeighborX="132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DC53CE7-A833-4424-BA4D-FDAF1DB87E58}" type="pres">
      <dgm:prSet presAssocID="{3B90FCFE-3560-4CAC-AA50-4B5AAB1C3DA1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8B91026E-6EBB-40A8-A06F-51E1A5C01923}" srcId="{34772B9C-9719-4FB7-AD89-C299AA6BDAEB}" destId="{173B7872-B014-464C-9579-8B2FCE5EC90E}" srcOrd="1" destOrd="0" parTransId="{86D70380-DAF0-4514-B713-5EA1387F8E42}" sibTransId="{FEC48339-E554-4C93-AAC8-BAD38EC02590}"/>
    <dgm:cxn modelId="{5160F26E-DD5F-48AC-8F7F-FD0A919C8DA8}" srcId="{34772B9C-9719-4FB7-AD89-C299AA6BDAEB}" destId="{3B90FCFE-3560-4CAC-AA50-4B5AAB1C3DA1}" srcOrd="3" destOrd="0" parTransId="{D3C2D4AE-D98A-438F-B111-E17CD820B1D2}" sibTransId="{5498BB68-0A45-46B8-B751-317B8E2C8F05}"/>
    <dgm:cxn modelId="{F849806E-FBF6-47B6-9538-0FDBC22FEC2E}" type="presOf" srcId="{3B90FCFE-3560-4CAC-AA50-4B5AAB1C3DA1}" destId="{ADC53CE7-A833-4424-BA4D-FDAF1DB87E58}" srcOrd="0" destOrd="0" presId="urn:microsoft.com/office/officeart/2005/8/layout/pList1"/>
    <dgm:cxn modelId="{E30756D0-4226-4418-A8F3-83DBD9749DC6}" type="presOf" srcId="{7DAEB959-13F7-4A5C-8530-483CDBAF1184}" destId="{5006AD35-6C57-4DCA-8123-BED21648AC01}" srcOrd="0" destOrd="0" presId="urn:microsoft.com/office/officeart/2005/8/layout/pList1"/>
    <dgm:cxn modelId="{70211253-01EF-4AD0-9B42-327F9E17A349}" type="presOf" srcId="{EA4D9859-B673-4318-ADB0-B822DA5AB2E9}" destId="{B59C00E4-C184-41E5-85B1-DE709224D3E3}" srcOrd="0" destOrd="0" presId="urn:microsoft.com/office/officeart/2005/8/layout/pList1"/>
    <dgm:cxn modelId="{866948AB-A720-4057-A5F7-1FBDB3D5FD3C}" type="presOf" srcId="{34772B9C-9719-4FB7-AD89-C299AA6BDAEB}" destId="{84038107-FA4E-47D9-BC61-6E7229B219C5}" srcOrd="0" destOrd="0" presId="urn:microsoft.com/office/officeart/2005/8/layout/pList1"/>
    <dgm:cxn modelId="{5C3D92F6-510A-4B47-AB74-61CC703E6279}" srcId="{34772B9C-9719-4FB7-AD89-C299AA6BDAEB}" destId="{22DE6A62-A180-4385-A197-92AB75BDC997}" srcOrd="0" destOrd="0" parTransId="{38F242D2-9D3F-4E34-A521-BD1364D8C9E2}" sibTransId="{EA4D9859-B673-4318-ADB0-B822DA5AB2E9}"/>
    <dgm:cxn modelId="{80F9F69D-86F0-4F7D-92D1-97BEFAADBD8C}" type="presOf" srcId="{22DE6A62-A180-4385-A197-92AB75BDC997}" destId="{01C02AFE-1BE5-460C-A7F4-7C5CEB3B14E8}" srcOrd="0" destOrd="0" presId="urn:microsoft.com/office/officeart/2005/8/layout/pList1"/>
    <dgm:cxn modelId="{1E012DB8-A0E9-4E47-B940-D4B215E995DF}" srcId="{34772B9C-9719-4FB7-AD89-C299AA6BDAEB}" destId="{7DAEB959-13F7-4A5C-8530-483CDBAF1184}" srcOrd="2" destOrd="0" parTransId="{0B32B899-17E4-47BE-B847-64CDCA4F1FAE}" sibTransId="{2EF94B16-A6DF-480E-BD94-92C4BD97ED2F}"/>
    <dgm:cxn modelId="{8B50E421-CE43-4D46-9EB3-7E8828531C3B}" type="presOf" srcId="{173B7872-B014-464C-9579-8B2FCE5EC90E}" destId="{A5C33AD1-B0F9-4E2B-A0D9-2CB2D50F0370}" srcOrd="0" destOrd="0" presId="urn:microsoft.com/office/officeart/2005/8/layout/pList1"/>
    <dgm:cxn modelId="{5A5617CB-C8D6-43A3-B98C-5052BB7FB0F3}" type="presOf" srcId="{2EF94B16-A6DF-480E-BD94-92C4BD97ED2F}" destId="{A21F0910-C72F-4DD3-B91E-552BE931D7D0}" srcOrd="0" destOrd="0" presId="urn:microsoft.com/office/officeart/2005/8/layout/pList1"/>
    <dgm:cxn modelId="{23A35387-BC05-4CA3-8E5B-83B3B4D18D9F}" type="presOf" srcId="{FEC48339-E554-4C93-AAC8-BAD38EC02590}" destId="{24BED2C7-1EC7-4285-8AD4-DAC52764E7D9}" srcOrd="0" destOrd="0" presId="urn:microsoft.com/office/officeart/2005/8/layout/pList1"/>
    <dgm:cxn modelId="{AA03E91D-D9AB-4028-A68B-EA373E062561}" type="presParOf" srcId="{84038107-FA4E-47D9-BC61-6E7229B219C5}" destId="{BE7A56AB-91DC-45C9-9667-D16E75C013F7}" srcOrd="0" destOrd="0" presId="urn:microsoft.com/office/officeart/2005/8/layout/pList1"/>
    <dgm:cxn modelId="{CC857F07-D92C-43BC-993B-B21FFEEB7380}" type="presParOf" srcId="{BE7A56AB-91DC-45C9-9667-D16E75C013F7}" destId="{7712FCAC-58DB-4E2F-A997-78A486AB7FEB}" srcOrd="0" destOrd="0" presId="urn:microsoft.com/office/officeart/2005/8/layout/pList1"/>
    <dgm:cxn modelId="{5D020A53-A291-4C05-A2F4-C04F808A4C54}" type="presParOf" srcId="{BE7A56AB-91DC-45C9-9667-D16E75C013F7}" destId="{01C02AFE-1BE5-460C-A7F4-7C5CEB3B14E8}" srcOrd="1" destOrd="0" presId="urn:microsoft.com/office/officeart/2005/8/layout/pList1"/>
    <dgm:cxn modelId="{4FBB97DB-0573-4412-A977-552C3A298345}" type="presParOf" srcId="{84038107-FA4E-47D9-BC61-6E7229B219C5}" destId="{B59C00E4-C184-41E5-85B1-DE709224D3E3}" srcOrd="1" destOrd="0" presId="urn:microsoft.com/office/officeart/2005/8/layout/pList1"/>
    <dgm:cxn modelId="{9C33A516-6523-47AF-A8B6-E20BAB2D965D}" type="presParOf" srcId="{84038107-FA4E-47D9-BC61-6E7229B219C5}" destId="{82FBC8D2-5EE8-4FD0-8EBE-8F0022F603CB}" srcOrd="2" destOrd="0" presId="urn:microsoft.com/office/officeart/2005/8/layout/pList1"/>
    <dgm:cxn modelId="{E32747B5-760E-4EA9-9BBC-1684000029C7}" type="presParOf" srcId="{82FBC8D2-5EE8-4FD0-8EBE-8F0022F603CB}" destId="{A5592D08-C1CC-43B9-94AF-2EC92C298B2F}" srcOrd="0" destOrd="0" presId="urn:microsoft.com/office/officeart/2005/8/layout/pList1"/>
    <dgm:cxn modelId="{5A24FD5F-B37D-4AFE-9DE7-7F43077D2E70}" type="presParOf" srcId="{82FBC8D2-5EE8-4FD0-8EBE-8F0022F603CB}" destId="{A5C33AD1-B0F9-4E2B-A0D9-2CB2D50F0370}" srcOrd="1" destOrd="0" presId="urn:microsoft.com/office/officeart/2005/8/layout/pList1"/>
    <dgm:cxn modelId="{978952D9-6925-4C1C-804E-36B7E1D1A2A5}" type="presParOf" srcId="{84038107-FA4E-47D9-BC61-6E7229B219C5}" destId="{24BED2C7-1EC7-4285-8AD4-DAC52764E7D9}" srcOrd="3" destOrd="0" presId="urn:microsoft.com/office/officeart/2005/8/layout/pList1"/>
    <dgm:cxn modelId="{EA7A86D6-1044-451F-80D5-6E29D22F7360}" type="presParOf" srcId="{84038107-FA4E-47D9-BC61-6E7229B219C5}" destId="{3B4462F0-E27C-4074-962A-F733A04F354B}" srcOrd="4" destOrd="0" presId="urn:microsoft.com/office/officeart/2005/8/layout/pList1"/>
    <dgm:cxn modelId="{E1255AC2-75EB-4BC9-B46E-CCDEA5BA99D0}" type="presParOf" srcId="{3B4462F0-E27C-4074-962A-F733A04F354B}" destId="{7005283C-C444-42BD-94E4-1FABE6EC2FDE}" srcOrd="0" destOrd="0" presId="urn:microsoft.com/office/officeart/2005/8/layout/pList1"/>
    <dgm:cxn modelId="{5EDBF7F4-7857-4571-91D2-DE2CD08879A4}" type="presParOf" srcId="{3B4462F0-E27C-4074-962A-F733A04F354B}" destId="{5006AD35-6C57-4DCA-8123-BED21648AC01}" srcOrd="1" destOrd="0" presId="urn:microsoft.com/office/officeart/2005/8/layout/pList1"/>
    <dgm:cxn modelId="{6E2D416F-E21A-49A0-A4C1-5B2F5AEC684F}" type="presParOf" srcId="{84038107-FA4E-47D9-BC61-6E7229B219C5}" destId="{A21F0910-C72F-4DD3-B91E-552BE931D7D0}" srcOrd="5" destOrd="0" presId="urn:microsoft.com/office/officeart/2005/8/layout/pList1"/>
    <dgm:cxn modelId="{910D5BDD-F5A8-4FC5-A86B-556819DBF3FB}" type="presParOf" srcId="{84038107-FA4E-47D9-BC61-6E7229B219C5}" destId="{E3F4F438-992D-4626-88A9-80ABC9063E45}" srcOrd="6" destOrd="0" presId="urn:microsoft.com/office/officeart/2005/8/layout/pList1"/>
    <dgm:cxn modelId="{6B6C0565-4CEB-4EDE-902B-360B6012E90F}" type="presParOf" srcId="{E3F4F438-992D-4626-88A9-80ABC9063E45}" destId="{34855DFD-283D-4DF5-8F39-BE5305DC9D34}" srcOrd="0" destOrd="0" presId="urn:microsoft.com/office/officeart/2005/8/layout/pList1"/>
    <dgm:cxn modelId="{A6167526-0CA1-49A4-82AF-945213650464}" type="presParOf" srcId="{E3F4F438-992D-4626-88A9-80ABC9063E45}" destId="{ADC53CE7-A833-4424-BA4D-FDAF1DB87E5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AEEC07-29F7-4B4B-84CF-58F9ECC0ED44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4F835-7AFA-4FFC-88D4-D14CE5F0EC37}">
      <dgm:prSet phldrT="[Text]"/>
      <dgm:spPr/>
      <dgm:t>
        <a:bodyPr/>
        <a:lstStyle/>
        <a:p>
          <a:r>
            <a:rPr lang="en-US" b="0" u="none" dirty="0"/>
            <a:t>Private</a:t>
          </a:r>
        </a:p>
      </dgm:t>
    </dgm:pt>
    <dgm:pt modelId="{A8497BEC-212C-4358-8EE8-472B04A14B66}" type="parTrans" cxnId="{A02EB64A-E833-4D0D-952F-FF47AB942008}">
      <dgm:prSet/>
      <dgm:spPr/>
      <dgm:t>
        <a:bodyPr/>
        <a:lstStyle/>
        <a:p>
          <a:endParaRPr lang="en-US"/>
        </a:p>
      </dgm:t>
    </dgm:pt>
    <dgm:pt modelId="{5F31408F-5AF8-467E-B98A-9105F2FC2439}" type="sibTrans" cxnId="{A02EB64A-E833-4D0D-952F-FF47AB942008}">
      <dgm:prSet/>
      <dgm:spPr/>
      <dgm:t>
        <a:bodyPr/>
        <a:lstStyle/>
        <a:p>
          <a:endParaRPr lang="en-US"/>
        </a:p>
      </dgm:t>
    </dgm:pt>
    <dgm:pt modelId="{626EE097-A763-4FF3-8D55-896E3555B932}">
      <dgm:prSet phldrT="[Text]"/>
      <dgm:spPr/>
      <dgm:t>
        <a:bodyPr/>
        <a:lstStyle/>
        <a:p>
          <a:r>
            <a:rPr lang="en-US" b="0" u="none" dirty="0"/>
            <a:t>Pre-independence private commercial banks which did not get nationalized: Catholic Syrian Bank in Kerala (1920); </a:t>
          </a:r>
          <a:r>
            <a:rPr lang="en-US" b="0" u="none" dirty="0" err="1"/>
            <a:t>Nainital</a:t>
          </a:r>
          <a:r>
            <a:rPr lang="en-US" b="0" u="none" dirty="0"/>
            <a:t> Bank (1922) ; RBL Bank in Ratnagiri (1943)</a:t>
          </a:r>
        </a:p>
      </dgm:t>
    </dgm:pt>
    <dgm:pt modelId="{7FF3313B-FEF0-4F9C-A985-B3378AE307A3}" type="parTrans" cxnId="{43E700F1-F843-47DB-867F-062573B133EE}">
      <dgm:prSet/>
      <dgm:spPr/>
      <dgm:t>
        <a:bodyPr/>
        <a:lstStyle/>
        <a:p>
          <a:endParaRPr lang="en-US"/>
        </a:p>
      </dgm:t>
    </dgm:pt>
    <dgm:pt modelId="{4F4926F2-1A06-4693-9A0D-E8BED03DAE20}" type="sibTrans" cxnId="{43E700F1-F843-47DB-867F-062573B133EE}">
      <dgm:prSet/>
      <dgm:spPr/>
      <dgm:t>
        <a:bodyPr/>
        <a:lstStyle/>
        <a:p>
          <a:endParaRPr lang="en-US"/>
        </a:p>
      </dgm:t>
    </dgm:pt>
    <dgm:pt modelId="{CF8658DD-1CED-4A4C-9653-97948ED5B486}">
      <dgm:prSet phldrT="[Text]"/>
      <dgm:spPr/>
      <dgm:t>
        <a:bodyPr/>
        <a:lstStyle/>
        <a:p>
          <a:r>
            <a:rPr lang="en-US" b="0" u="none" dirty="0"/>
            <a:t>Public</a:t>
          </a:r>
        </a:p>
      </dgm:t>
    </dgm:pt>
    <dgm:pt modelId="{43FEBBB8-A272-4D60-B288-E121323D0C20}" type="parTrans" cxnId="{25DD8245-1FF1-482C-BAC5-FA6FFF867228}">
      <dgm:prSet/>
      <dgm:spPr/>
      <dgm:t>
        <a:bodyPr/>
        <a:lstStyle/>
        <a:p>
          <a:endParaRPr lang="en-US"/>
        </a:p>
      </dgm:t>
    </dgm:pt>
    <dgm:pt modelId="{31A73B06-DDD2-4DCA-9E90-2CBDF31E5434}" type="sibTrans" cxnId="{25DD8245-1FF1-482C-BAC5-FA6FFF867228}">
      <dgm:prSet/>
      <dgm:spPr/>
      <dgm:t>
        <a:bodyPr/>
        <a:lstStyle/>
        <a:p>
          <a:endParaRPr lang="en-US"/>
        </a:p>
      </dgm:t>
    </dgm:pt>
    <dgm:pt modelId="{9365BAF1-9D7B-47AD-8CD8-46757FD00ED4}">
      <dgm:prSet phldrT="[Text]"/>
      <dgm:spPr/>
      <dgm:t>
        <a:bodyPr/>
        <a:lstStyle/>
        <a:p>
          <a:r>
            <a:rPr lang="en-US" b="0" u="none" dirty="0"/>
            <a:t>RRB, Cooperative banks</a:t>
          </a:r>
        </a:p>
      </dgm:t>
    </dgm:pt>
    <dgm:pt modelId="{63440861-0E5D-4F3F-97D8-FE633993DA91}" type="parTrans" cxnId="{A1888D08-7BF8-4FE3-A764-05CACA8B7618}">
      <dgm:prSet/>
      <dgm:spPr/>
      <dgm:t>
        <a:bodyPr/>
        <a:lstStyle/>
        <a:p>
          <a:endParaRPr lang="en-US"/>
        </a:p>
      </dgm:t>
    </dgm:pt>
    <dgm:pt modelId="{1840BC89-BE22-4917-BEC4-EA2854797631}" type="sibTrans" cxnId="{A1888D08-7BF8-4FE3-A764-05CACA8B7618}">
      <dgm:prSet/>
      <dgm:spPr/>
      <dgm:t>
        <a:bodyPr/>
        <a:lstStyle/>
        <a:p>
          <a:endParaRPr lang="en-US"/>
        </a:p>
      </dgm:t>
    </dgm:pt>
    <dgm:pt modelId="{8E596A09-4B62-4B95-B3C1-48BF375A1AB4}">
      <dgm:prSet phldrT="[Text]"/>
      <dgm:spPr/>
      <dgm:t>
        <a:bodyPr/>
        <a:lstStyle/>
        <a:p>
          <a:r>
            <a:rPr lang="en-US" b="0" u="none" dirty="0"/>
            <a:t>But each has ~3% in total bank deposits (USA comm.Banks-20%)</a:t>
          </a:r>
        </a:p>
      </dgm:t>
    </dgm:pt>
    <dgm:pt modelId="{E1C9D004-BA9A-4213-8FC3-CA4B8EC6645D}" type="parTrans" cxnId="{C1861153-05A0-4906-81A4-3DBBA2C77BCE}">
      <dgm:prSet/>
      <dgm:spPr/>
      <dgm:t>
        <a:bodyPr/>
        <a:lstStyle/>
        <a:p>
          <a:endParaRPr lang="en-US"/>
        </a:p>
      </dgm:t>
    </dgm:pt>
    <dgm:pt modelId="{020F7136-894B-4638-AF50-4F2D7EF44C45}" type="sibTrans" cxnId="{C1861153-05A0-4906-81A4-3DBBA2C77BCE}">
      <dgm:prSet/>
      <dgm:spPr/>
      <dgm:t>
        <a:bodyPr/>
        <a:lstStyle/>
        <a:p>
          <a:endParaRPr lang="en-US"/>
        </a:p>
      </dgm:t>
    </dgm:pt>
    <dgm:pt modelId="{51EF3F2E-99FE-4C04-9124-D32D6BAB97BF}">
      <dgm:prSet phldrT="[Text]"/>
      <dgm:spPr/>
      <dgm:t>
        <a:bodyPr/>
        <a:lstStyle/>
        <a:p>
          <a:r>
            <a:rPr lang="en-US" b="0" u="none" dirty="0">
              <a:solidFill>
                <a:srgbClr val="FFC000"/>
              </a:solidFill>
            </a:rPr>
            <a:t>Local Area Banks (1996)</a:t>
          </a:r>
        </a:p>
      </dgm:t>
    </dgm:pt>
    <dgm:pt modelId="{6F85DDAE-DC84-46BC-8E39-9A6399DE99EB}" type="parTrans" cxnId="{969C5C17-7389-4B11-83CE-546542A12711}">
      <dgm:prSet/>
      <dgm:spPr/>
      <dgm:t>
        <a:bodyPr/>
        <a:lstStyle/>
        <a:p>
          <a:endParaRPr lang="en-US"/>
        </a:p>
      </dgm:t>
    </dgm:pt>
    <dgm:pt modelId="{DEEB7468-700B-457A-A7C4-7B57A4BC042D}" type="sibTrans" cxnId="{969C5C17-7389-4B11-83CE-546542A12711}">
      <dgm:prSet/>
      <dgm:spPr/>
      <dgm:t>
        <a:bodyPr/>
        <a:lstStyle/>
        <a:p>
          <a:endParaRPr lang="en-US"/>
        </a:p>
      </dgm:t>
    </dgm:pt>
    <dgm:pt modelId="{68BAC368-BFAD-40CA-8996-4BB6248AE59D}" type="pres">
      <dgm:prSet presAssocID="{65AEEC07-29F7-4B4B-84CF-58F9ECC0ED44}" presName="Name0" presStyleCnt="0">
        <dgm:presLayoutVars>
          <dgm:dir/>
          <dgm:animLvl val="lvl"/>
          <dgm:resizeHandles val="exact"/>
        </dgm:presLayoutVars>
      </dgm:prSet>
      <dgm:spPr/>
    </dgm:pt>
    <dgm:pt modelId="{39706C97-2CED-4180-BA7A-CF3A9A8166D5}" type="pres">
      <dgm:prSet presAssocID="{4F54F835-7AFA-4FFC-88D4-D14CE5F0EC37}" presName="linNode" presStyleCnt="0"/>
      <dgm:spPr/>
    </dgm:pt>
    <dgm:pt modelId="{8722AC0D-9231-4B5C-AA68-C2715D292A72}" type="pres">
      <dgm:prSet presAssocID="{4F54F835-7AFA-4FFC-88D4-D14CE5F0EC37}" presName="parTx" presStyleLbl="revTx" presStyleIdx="0" presStyleCnt="2">
        <dgm:presLayoutVars>
          <dgm:chMax val="1"/>
          <dgm:bulletEnabled val="1"/>
        </dgm:presLayoutVars>
      </dgm:prSet>
      <dgm:spPr/>
    </dgm:pt>
    <dgm:pt modelId="{39323A21-AA17-4879-855C-0868E47B28DF}" type="pres">
      <dgm:prSet presAssocID="{4F54F835-7AFA-4FFC-88D4-D14CE5F0EC37}" presName="bracket" presStyleLbl="parChTrans1D1" presStyleIdx="0" presStyleCnt="2"/>
      <dgm:spPr/>
    </dgm:pt>
    <dgm:pt modelId="{A4282432-75E6-47A7-8E54-0E5F0BBDED5A}" type="pres">
      <dgm:prSet presAssocID="{4F54F835-7AFA-4FFC-88D4-D14CE5F0EC37}" presName="spH" presStyleCnt="0"/>
      <dgm:spPr/>
    </dgm:pt>
    <dgm:pt modelId="{7F7710F1-A1E8-44EA-8C56-13B63C54CB18}" type="pres">
      <dgm:prSet presAssocID="{4F54F835-7AFA-4FFC-88D4-D14CE5F0EC37}" presName="desTx" presStyleLbl="node1" presStyleIdx="0" presStyleCnt="2">
        <dgm:presLayoutVars>
          <dgm:bulletEnabled val="1"/>
        </dgm:presLayoutVars>
      </dgm:prSet>
      <dgm:spPr/>
    </dgm:pt>
    <dgm:pt modelId="{C1234B01-F980-4B43-AA68-5B5F3AB62401}" type="pres">
      <dgm:prSet presAssocID="{5F31408F-5AF8-467E-B98A-9105F2FC2439}" presName="spV" presStyleCnt="0"/>
      <dgm:spPr/>
    </dgm:pt>
    <dgm:pt modelId="{87CDDAB8-6448-409E-AFD2-7B4C7DCFF032}" type="pres">
      <dgm:prSet presAssocID="{CF8658DD-1CED-4A4C-9653-97948ED5B486}" presName="linNode" presStyleCnt="0"/>
      <dgm:spPr/>
    </dgm:pt>
    <dgm:pt modelId="{4A382A35-B16A-433E-9153-BC76FFF81D43}" type="pres">
      <dgm:prSet presAssocID="{CF8658DD-1CED-4A4C-9653-97948ED5B486}" presName="parTx" presStyleLbl="revTx" presStyleIdx="1" presStyleCnt="2">
        <dgm:presLayoutVars>
          <dgm:chMax val="1"/>
          <dgm:bulletEnabled val="1"/>
        </dgm:presLayoutVars>
      </dgm:prSet>
      <dgm:spPr/>
    </dgm:pt>
    <dgm:pt modelId="{E082C034-D1EC-47B5-A4F3-26FFA954C151}" type="pres">
      <dgm:prSet presAssocID="{CF8658DD-1CED-4A4C-9653-97948ED5B486}" presName="bracket" presStyleLbl="parChTrans1D1" presStyleIdx="1" presStyleCnt="2"/>
      <dgm:spPr/>
    </dgm:pt>
    <dgm:pt modelId="{9E497EB2-D9F5-4B6A-96B8-645F14D41DEA}" type="pres">
      <dgm:prSet presAssocID="{CF8658DD-1CED-4A4C-9653-97948ED5B486}" presName="spH" presStyleCnt="0"/>
      <dgm:spPr/>
    </dgm:pt>
    <dgm:pt modelId="{58FA507A-9419-44D0-ACA6-B567B43631B6}" type="pres">
      <dgm:prSet presAssocID="{CF8658DD-1CED-4A4C-9653-97948ED5B486}" presName="desTx" presStyleLbl="node1" presStyleIdx="1" presStyleCnt="2">
        <dgm:presLayoutVars>
          <dgm:bulletEnabled val="1"/>
        </dgm:presLayoutVars>
      </dgm:prSet>
      <dgm:spPr/>
    </dgm:pt>
  </dgm:ptLst>
  <dgm:cxnLst>
    <dgm:cxn modelId="{E82C8363-1BCF-4409-9740-77B28B9D5CA7}" type="presOf" srcId="{CF8658DD-1CED-4A4C-9653-97948ED5B486}" destId="{4A382A35-B16A-433E-9153-BC76FFF81D43}" srcOrd="0" destOrd="0" presId="urn:diagrams.loki3.com/BracketList"/>
    <dgm:cxn modelId="{3990CDA9-6264-4247-8408-386B6E67FA7A}" type="presOf" srcId="{9365BAF1-9D7B-47AD-8CD8-46757FD00ED4}" destId="{58FA507A-9419-44D0-ACA6-B567B43631B6}" srcOrd="0" destOrd="0" presId="urn:diagrams.loki3.com/BracketList"/>
    <dgm:cxn modelId="{25DD8245-1FF1-482C-BAC5-FA6FFF867228}" srcId="{65AEEC07-29F7-4B4B-84CF-58F9ECC0ED44}" destId="{CF8658DD-1CED-4A4C-9653-97948ED5B486}" srcOrd="1" destOrd="0" parTransId="{43FEBBB8-A272-4D60-B288-E121323D0C20}" sibTransId="{31A73B06-DDD2-4DCA-9E90-2CBDF31E5434}"/>
    <dgm:cxn modelId="{BDC8432A-C866-4278-99E0-322013747908}" type="presOf" srcId="{65AEEC07-29F7-4B4B-84CF-58F9ECC0ED44}" destId="{68BAC368-BFAD-40CA-8996-4BB6248AE59D}" srcOrd="0" destOrd="0" presId="urn:diagrams.loki3.com/BracketList"/>
    <dgm:cxn modelId="{C12EBC1E-DB2B-4518-834C-E398FA3613EE}" type="presOf" srcId="{4F54F835-7AFA-4FFC-88D4-D14CE5F0EC37}" destId="{8722AC0D-9231-4B5C-AA68-C2715D292A72}" srcOrd="0" destOrd="0" presId="urn:diagrams.loki3.com/BracketList"/>
    <dgm:cxn modelId="{A1888D08-7BF8-4FE3-A764-05CACA8B7618}" srcId="{CF8658DD-1CED-4A4C-9653-97948ED5B486}" destId="{9365BAF1-9D7B-47AD-8CD8-46757FD00ED4}" srcOrd="0" destOrd="0" parTransId="{63440861-0E5D-4F3F-97D8-FE633993DA91}" sibTransId="{1840BC89-BE22-4917-BEC4-EA2854797631}"/>
    <dgm:cxn modelId="{BDCC30F9-9E78-4557-8DD0-C8266B49A30C}" type="presOf" srcId="{626EE097-A763-4FF3-8D55-896E3555B932}" destId="{7F7710F1-A1E8-44EA-8C56-13B63C54CB18}" srcOrd="0" destOrd="0" presId="urn:diagrams.loki3.com/BracketList"/>
    <dgm:cxn modelId="{43E700F1-F843-47DB-867F-062573B133EE}" srcId="{4F54F835-7AFA-4FFC-88D4-D14CE5F0EC37}" destId="{626EE097-A763-4FF3-8D55-896E3555B932}" srcOrd="0" destOrd="0" parTransId="{7FF3313B-FEF0-4F9C-A985-B3378AE307A3}" sibTransId="{4F4926F2-1A06-4693-9A0D-E8BED03DAE20}"/>
    <dgm:cxn modelId="{5CF6E368-8E9A-4886-A0DE-9A3298484062}" type="presOf" srcId="{8E596A09-4B62-4B95-B3C1-48BF375A1AB4}" destId="{58FA507A-9419-44D0-ACA6-B567B43631B6}" srcOrd="0" destOrd="1" presId="urn:diagrams.loki3.com/BracketList"/>
    <dgm:cxn modelId="{C1861153-05A0-4906-81A4-3DBBA2C77BCE}" srcId="{CF8658DD-1CED-4A4C-9653-97948ED5B486}" destId="{8E596A09-4B62-4B95-B3C1-48BF375A1AB4}" srcOrd="1" destOrd="0" parTransId="{E1C9D004-BA9A-4213-8FC3-CA4B8EC6645D}" sibTransId="{020F7136-894B-4638-AF50-4F2D7EF44C45}"/>
    <dgm:cxn modelId="{A02EB64A-E833-4D0D-952F-FF47AB942008}" srcId="{65AEEC07-29F7-4B4B-84CF-58F9ECC0ED44}" destId="{4F54F835-7AFA-4FFC-88D4-D14CE5F0EC37}" srcOrd="0" destOrd="0" parTransId="{A8497BEC-212C-4358-8EE8-472B04A14B66}" sibTransId="{5F31408F-5AF8-467E-B98A-9105F2FC2439}"/>
    <dgm:cxn modelId="{99BBC251-3591-43D0-A1B8-713453352C49}" type="presOf" srcId="{51EF3F2E-99FE-4C04-9124-D32D6BAB97BF}" destId="{7F7710F1-A1E8-44EA-8C56-13B63C54CB18}" srcOrd="0" destOrd="1" presId="urn:diagrams.loki3.com/BracketList"/>
    <dgm:cxn modelId="{969C5C17-7389-4B11-83CE-546542A12711}" srcId="{4F54F835-7AFA-4FFC-88D4-D14CE5F0EC37}" destId="{51EF3F2E-99FE-4C04-9124-D32D6BAB97BF}" srcOrd="1" destOrd="0" parTransId="{6F85DDAE-DC84-46BC-8E39-9A6399DE99EB}" sibTransId="{DEEB7468-700B-457A-A7C4-7B57A4BC042D}"/>
    <dgm:cxn modelId="{3D743BA6-4D16-4A73-8350-F597378E27A7}" type="presParOf" srcId="{68BAC368-BFAD-40CA-8996-4BB6248AE59D}" destId="{39706C97-2CED-4180-BA7A-CF3A9A8166D5}" srcOrd="0" destOrd="0" presId="urn:diagrams.loki3.com/BracketList"/>
    <dgm:cxn modelId="{9DDF24BA-37D0-4671-AB84-160CF143C2F1}" type="presParOf" srcId="{39706C97-2CED-4180-BA7A-CF3A9A8166D5}" destId="{8722AC0D-9231-4B5C-AA68-C2715D292A72}" srcOrd="0" destOrd="0" presId="urn:diagrams.loki3.com/BracketList"/>
    <dgm:cxn modelId="{017EB0AD-ED82-445D-8ED0-BDD92AA7D9B2}" type="presParOf" srcId="{39706C97-2CED-4180-BA7A-CF3A9A8166D5}" destId="{39323A21-AA17-4879-855C-0868E47B28DF}" srcOrd="1" destOrd="0" presId="urn:diagrams.loki3.com/BracketList"/>
    <dgm:cxn modelId="{85AEB21C-4744-47E9-9E8D-00DCB26CAD27}" type="presParOf" srcId="{39706C97-2CED-4180-BA7A-CF3A9A8166D5}" destId="{A4282432-75E6-47A7-8E54-0E5F0BBDED5A}" srcOrd="2" destOrd="0" presId="urn:diagrams.loki3.com/BracketList"/>
    <dgm:cxn modelId="{269B0AFF-6F08-4536-BFC5-DF80AB4A266D}" type="presParOf" srcId="{39706C97-2CED-4180-BA7A-CF3A9A8166D5}" destId="{7F7710F1-A1E8-44EA-8C56-13B63C54CB18}" srcOrd="3" destOrd="0" presId="urn:diagrams.loki3.com/BracketList"/>
    <dgm:cxn modelId="{72029EC2-1072-4480-A45D-4CA51F0AA841}" type="presParOf" srcId="{68BAC368-BFAD-40CA-8996-4BB6248AE59D}" destId="{C1234B01-F980-4B43-AA68-5B5F3AB62401}" srcOrd="1" destOrd="0" presId="urn:diagrams.loki3.com/BracketList"/>
    <dgm:cxn modelId="{51B74977-F488-4101-9AE6-BD8322D56EB9}" type="presParOf" srcId="{68BAC368-BFAD-40CA-8996-4BB6248AE59D}" destId="{87CDDAB8-6448-409E-AFD2-7B4C7DCFF032}" srcOrd="2" destOrd="0" presId="urn:diagrams.loki3.com/BracketList"/>
    <dgm:cxn modelId="{4E5A271B-1F15-4342-98FB-8CBB9D456A45}" type="presParOf" srcId="{87CDDAB8-6448-409E-AFD2-7B4C7DCFF032}" destId="{4A382A35-B16A-433E-9153-BC76FFF81D43}" srcOrd="0" destOrd="0" presId="urn:diagrams.loki3.com/BracketList"/>
    <dgm:cxn modelId="{E0E8D239-326A-4FAB-8B44-47C8B7025DDE}" type="presParOf" srcId="{87CDDAB8-6448-409E-AFD2-7B4C7DCFF032}" destId="{E082C034-D1EC-47B5-A4F3-26FFA954C151}" srcOrd="1" destOrd="0" presId="urn:diagrams.loki3.com/BracketList"/>
    <dgm:cxn modelId="{AB788860-635E-4978-9311-7AE5C552F089}" type="presParOf" srcId="{87CDDAB8-6448-409E-AFD2-7B4C7DCFF032}" destId="{9E497EB2-D9F5-4B6A-96B8-645F14D41DEA}" srcOrd="2" destOrd="0" presId="urn:diagrams.loki3.com/BracketList"/>
    <dgm:cxn modelId="{CA5E3338-2ACA-441C-B0E5-A14B25DCE382}" type="presParOf" srcId="{87CDDAB8-6448-409E-AFD2-7B4C7DCFF032}" destId="{58FA507A-9419-44D0-ACA6-B567B43631B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772B9C-9719-4FB7-AD89-C299AA6BDAE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E6A62-A180-4385-A197-92AB75BDC99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dirty="0">
            <a:solidFill>
              <a:schemeClr val="bg1"/>
            </a:solidFill>
            <a:latin typeface="Franklin Gothic Medium Cond" panose="020B0606030402020204" pitchFamily="34" charset="0"/>
          </a:endParaRPr>
        </a:p>
      </dgm:t>
    </dgm:pt>
    <dgm:pt modelId="{38F242D2-9D3F-4E34-A521-BD1364D8C9E2}" type="parTrans" cxnId="{5C3D92F6-510A-4B47-AB74-61CC703E6279}">
      <dgm:prSet/>
      <dgm:spPr/>
      <dgm:t>
        <a:bodyPr/>
        <a:lstStyle/>
        <a:p>
          <a:endParaRPr lang="en-US"/>
        </a:p>
      </dgm:t>
    </dgm:pt>
    <dgm:pt modelId="{EA4D9859-B673-4318-ADB0-B822DA5AB2E9}" type="sibTrans" cxnId="{5C3D92F6-510A-4B47-AB74-61CC703E6279}">
      <dgm:prSet/>
      <dgm:spPr/>
      <dgm:t>
        <a:bodyPr/>
        <a:lstStyle/>
        <a:p>
          <a:endParaRPr lang="en-US"/>
        </a:p>
      </dgm:t>
    </dgm:pt>
    <dgm:pt modelId="{173B7872-B014-464C-9579-8B2FCE5EC90E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gm:t>
    </dgm:pt>
    <dgm:pt modelId="{86D70380-DAF0-4514-B713-5EA1387F8E42}" type="parTrans" cxnId="{8B91026E-6EBB-40A8-A06F-51E1A5C01923}">
      <dgm:prSet/>
      <dgm:spPr/>
      <dgm:t>
        <a:bodyPr/>
        <a:lstStyle/>
        <a:p>
          <a:endParaRPr lang="en-US"/>
        </a:p>
      </dgm:t>
    </dgm:pt>
    <dgm:pt modelId="{FEC48339-E554-4C93-AAC8-BAD38EC02590}" type="sibTrans" cxnId="{8B91026E-6EBB-40A8-A06F-51E1A5C01923}">
      <dgm:prSet/>
      <dgm:spPr/>
      <dgm:t>
        <a:bodyPr/>
        <a:lstStyle/>
        <a:p>
          <a:endParaRPr lang="en-US"/>
        </a:p>
      </dgm:t>
    </dgm:pt>
    <dgm:pt modelId="{7DAEB959-13F7-4A5C-8530-483CDBAF1184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gm:t>
    </dgm:pt>
    <dgm:pt modelId="{0B32B899-17E4-47BE-B847-64CDCA4F1FAE}" type="parTrans" cxnId="{1E012DB8-A0E9-4E47-B940-D4B215E995DF}">
      <dgm:prSet/>
      <dgm:spPr/>
      <dgm:t>
        <a:bodyPr/>
        <a:lstStyle/>
        <a:p>
          <a:endParaRPr lang="en-US"/>
        </a:p>
      </dgm:t>
    </dgm:pt>
    <dgm:pt modelId="{2EF94B16-A6DF-480E-BD94-92C4BD97ED2F}" type="sibTrans" cxnId="{1E012DB8-A0E9-4E47-B940-D4B215E995DF}">
      <dgm:prSet/>
      <dgm:spPr/>
      <dgm:t>
        <a:bodyPr/>
        <a:lstStyle/>
        <a:p>
          <a:endParaRPr lang="en-US"/>
        </a:p>
      </dgm:t>
    </dgm:pt>
    <dgm:pt modelId="{3B90FCFE-3560-4CAC-AA50-4B5AAB1C3DA1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gm:t>
    </dgm:pt>
    <dgm:pt modelId="{D3C2D4AE-D98A-438F-B111-E17CD820B1D2}" type="parTrans" cxnId="{5160F26E-DD5F-48AC-8F7F-FD0A919C8DA8}">
      <dgm:prSet/>
      <dgm:spPr/>
      <dgm:t>
        <a:bodyPr/>
        <a:lstStyle/>
        <a:p>
          <a:endParaRPr lang="en-US"/>
        </a:p>
      </dgm:t>
    </dgm:pt>
    <dgm:pt modelId="{5498BB68-0A45-46B8-B751-317B8E2C8F05}" type="sibTrans" cxnId="{5160F26E-DD5F-48AC-8F7F-FD0A919C8DA8}">
      <dgm:prSet/>
      <dgm:spPr/>
      <dgm:t>
        <a:bodyPr/>
        <a:lstStyle/>
        <a:p>
          <a:endParaRPr lang="en-US"/>
        </a:p>
      </dgm:t>
    </dgm:pt>
    <dgm:pt modelId="{84038107-FA4E-47D9-BC61-6E7229B219C5}" type="pres">
      <dgm:prSet presAssocID="{34772B9C-9719-4FB7-AD89-C299AA6BDAEB}" presName="Name0" presStyleCnt="0">
        <dgm:presLayoutVars>
          <dgm:dir/>
          <dgm:resizeHandles val="exact"/>
        </dgm:presLayoutVars>
      </dgm:prSet>
      <dgm:spPr/>
    </dgm:pt>
    <dgm:pt modelId="{BE7A56AB-91DC-45C9-9667-D16E75C013F7}" type="pres">
      <dgm:prSet presAssocID="{22DE6A62-A180-4385-A197-92AB75BDC997}" presName="compNode" presStyleCnt="0"/>
      <dgm:spPr/>
    </dgm:pt>
    <dgm:pt modelId="{7712FCAC-58DB-4E2F-A997-78A486AB7FEB}" type="pres">
      <dgm:prSet presAssocID="{22DE6A62-A180-4385-A197-92AB75BDC997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1C02AFE-1BE5-460C-A7F4-7C5CEB3B14E8}" type="pres">
      <dgm:prSet presAssocID="{22DE6A62-A180-4385-A197-92AB75BDC997}" presName="textRect" presStyleLbl="revTx" presStyleIdx="0" presStyleCnt="4">
        <dgm:presLayoutVars>
          <dgm:bulletEnabled val="1"/>
        </dgm:presLayoutVars>
      </dgm:prSet>
      <dgm:spPr/>
    </dgm:pt>
    <dgm:pt modelId="{B59C00E4-C184-41E5-85B1-DE709224D3E3}" type="pres">
      <dgm:prSet presAssocID="{EA4D9859-B673-4318-ADB0-B822DA5AB2E9}" presName="sibTrans" presStyleLbl="sibTrans2D1" presStyleIdx="0" presStyleCnt="0"/>
      <dgm:spPr/>
    </dgm:pt>
    <dgm:pt modelId="{82FBC8D2-5EE8-4FD0-8EBE-8F0022F603CB}" type="pres">
      <dgm:prSet presAssocID="{173B7872-B014-464C-9579-8B2FCE5EC90E}" presName="compNode" presStyleCnt="0"/>
      <dgm:spPr/>
    </dgm:pt>
    <dgm:pt modelId="{A5592D08-C1CC-43B9-94AF-2EC92C298B2F}" type="pres">
      <dgm:prSet presAssocID="{173B7872-B014-464C-9579-8B2FCE5EC90E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5C33AD1-B0F9-4E2B-A0D9-2CB2D50F0370}" type="pres">
      <dgm:prSet presAssocID="{173B7872-B014-464C-9579-8B2FCE5EC90E}" presName="textRect" presStyleLbl="revTx" presStyleIdx="1" presStyleCnt="4">
        <dgm:presLayoutVars>
          <dgm:bulletEnabled val="1"/>
        </dgm:presLayoutVars>
      </dgm:prSet>
      <dgm:spPr/>
    </dgm:pt>
    <dgm:pt modelId="{24BED2C7-1EC7-4285-8AD4-DAC52764E7D9}" type="pres">
      <dgm:prSet presAssocID="{FEC48339-E554-4C93-AAC8-BAD38EC02590}" presName="sibTrans" presStyleLbl="sibTrans2D1" presStyleIdx="0" presStyleCnt="0"/>
      <dgm:spPr/>
    </dgm:pt>
    <dgm:pt modelId="{3B4462F0-E27C-4074-962A-F733A04F354B}" type="pres">
      <dgm:prSet presAssocID="{7DAEB959-13F7-4A5C-8530-483CDBAF1184}" presName="compNode" presStyleCnt="0"/>
      <dgm:spPr/>
    </dgm:pt>
    <dgm:pt modelId="{7005283C-C444-42BD-94E4-1FABE6EC2FDE}" type="pres">
      <dgm:prSet presAssocID="{7DAEB959-13F7-4A5C-8530-483CDBAF1184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006AD35-6C57-4DCA-8123-BED21648AC01}" type="pres">
      <dgm:prSet presAssocID="{7DAEB959-13F7-4A5C-8530-483CDBAF1184}" presName="textRect" presStyleLbl="revTx" presStyleIdx="2" presStyleCnt="4">
        <dgm:presLayoutVars>
          <dgm:bulletEnabled val="1"/>
        </dgm:presLayoutVars>
      </dgm:prSet>
      <dgm:spPr/>
    </dgm:pt>
    <dgm:pt modelId="{A21F0910-C72F-4DD3-B91E-552BE931D7D0}" type="pres">
      <dgm:prSet presAssocID="{2EF94B16-A6DF-480E-BD94-92C4BD97ED2F}" presName="sibTrans" presStyleLbl="sibTrans2D1" presStyleIdx="0" presStyleCnt="0"/>
      <dgm:spPr/>
    </dgm:pt>
    <dgm:pt modelId="{E3F4F438-992D-4626-88A9-80ABC9063E45}" type="pres">
      <dgm:prSet presAssocID="{3B90FCFE-3560-4CAC-AA50-4B5AAB1C3DA1}" presName="compNode" presStyleCnt="0"/>
      <dgm:spPr/>
    </dgm:pt>
    <dgm:pt modelId="{34855DFD-283D-4DF5-8F39-BE5305DC9D34}" type="pres">
      <dgm:prSet presAssocID="{3B90FCFE-3560-4CAC-AA50-4B5AAB1C3DA1}" presName="pictRect" presStyleLbl="node1" presStyleIdx="3" presStyleCnt="4" custLinFactNeighborX="132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ADC53CE7-A833-4424-BA4D-FDAF1DB87E58}" type="pres">
      <dgm:prSet presAssocID="{3B90FCFE-3560-4CAC-AA50-4B5AAB1C3DA1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8B91026E-6EBB-40A8-A06F-51E1A5C01923}" srcId="{34772B9C-9719-4FB7-AD89-C299AA6BDAEB}" destId="{173B7872-B014-464C-9579-8B2FCE5EC90E}" srcOrd="1" destOrd="0" parTransId="{86D70380-DAF0-4514-B713-5EA1387F8E42}" sibTransId="{FEC48339-E554-4C93-AAC8-BAD38EC02590}"/>
    <dgm:cxn modelId="{5160F26E-DD5F-48AC-8F7F-FD0A919C8DA8}" srcId="{34772B9C-9719-4FB7-AD89-C299AA6BDAEB}" destId="{3B90FCFE-3560-4CAC-AA50-4B5AAB1C3DA1}" srcOrd="3" destOrd="0" parTransId="{D3C2D4AE-D98A-438F-B111-E17CD820B1D2}" sibTransId="{5498BB68-0A45-46B8-B751-317B8E2C8F05}"/>
    <dgm:cxn modelId="{F849806E-FBF6-47B6-9538-0FDBC22FEC2E}" type="presOf" srcId="{3B90FCFE-3560-4CAC-AA50-4B5AAB1C3DA1}" destId="{ADC53CE7-A833-4424-BA4D-FDAF1DB87E58}" srcOrd="0" destOrd="0" presId="urn:microsoft.com/office/officeart/2005/8/layout/pList1"/>
    <dgm:cxn modelId="{E30756D0-4226-4418-A8F3-83DBD9749DC6}" type="presOf" srcId="{7DAEB959-13F7-4A5C-8530-483CDBAF1184}" destId="{5006AD35-6C57-4DCA-8123-BED21648AC01}" srcOrd="0" destOrd="0" presId="urn:microsoft.com/office/officeart/2005/8/layout/pList1"/>
    <dgm:cxn modelId="{70211253-01EF-4AD0-9B42-327F9E17A349}" type="presOf" srcId="{EA4D9859-B673-4318-ADB0-B822DA5AB2E9}" destId="{B59C00E4-C184-41E5-85B1-DE709224D3E3}" srcOrd="0" destOrd="0" presId="urn:microsoft.com/office/officeart/2005/8/layout/pList1"/>
    <dgm:cxn modelId="{866948AB-A720-4057-A5F7-1FBDB3D5FD3C}" type="presOf" srcId="{34772B9C-9719-4FB7-AD89-C299AA6BDAEB}" destId="{84038107-FA4E-47D9-BC61-6E7229B219C5}" srcOrd="0" destOrd="0" presId="urn:microsoft.com/office/officeart/2005/8/layout/pList1"/>
    <dgm:cxn modelId="{5C3D92F6-510A-4B47-AB74-61CC703E6279}" srcId="{34772B9C-9719-4FB7-AD89-C299AA6BDAEB}" destId="{22DE6A62-A180-4385-A197-92AB75BDC997}" srcOrd="0" destOrd="0" parTransId="{38F242D2-9D3F-4E34-A521-BD1364D8C9E2}" sibTransId="{EA4D9859-B673-4318-ADB0-B822DA5AB2E9}"/>
    <dgm:cxn modelId="{80F9F69D-86F0-4F7D-92D1-97BEFAADBD8C}" type="presOf" srcId="{22DE6A62-A180-4385-A197-92AB75BDC997}" destId="{01C02AFE-1BE5-460C-A7F4-7C5CEB3B14E8}" srcOrd="0" destOrd="0" presId="urn:microsoft.com/office/officeart/2005/8/layout/pList1"/>
    <dgm:cxn modelId="{1E012DB8-A0E9-4E47-B940-D4B215E995DF}" srcId="{34772B9C-9719-4FB7-AD89-C299AA6BDAEB}" destId="{7DAEB959-13F7-4A5C-8530-483CDBAF1184}" srcOrd="2" destOrd="0" parTransId="{0B32B899-17E4-47BE-B847-64CDCA4F1FAE}" sibTransId="{2EF94B16-A6DF-480E-BD94-92C4BD97ED2F}"/>
    <dgm:cxn modelId="{8B50E421-CE43-4D46-9EB3-7E8828531C3B}" type="presOf" srcId="{173B7872-B014-464C-9579-8B2FCE5EC90E}" destId="{A5C33AD1-B0F9-4E2B-A0D9-2CB2D50F0370}" srcOrd="0" destOrd="0" presId="urn:microsoft.com/office/officeart/2005/8/layout/pList1"/>
    <dgm:cxn modelId="{5A5617CB-C8D6-43A3-B98C-5052BB7FB0F3}" type="presOf" srcId="{2EF94B16-A6DF-480E-BD94-92C4BD97ED2F}" destId="{A21F0910-C72F-4DD3-B91E-552BE931D7D0}" srcOrd="0" destOrd="0" presId="urn:microsoft.com/office/officeart/2005/8/layout/pList1"/>
    <dgm:cxn modelId="{23A35387-BC05-4CA3-8E5B-83B3B4D18D9F}" type="presOf" srcId="{FEC48339-E554-4C93-AAC8-BAD38EC02590}" destId="{24BED2C7-1EC7-4285-8AD4-DAC52764E7D9}" srcOrd="0" destOrd="0" presId="urn:microsoft.com/office/officeart/2005/8/layout/pList1"/>
    <dgm:cxn modelId="{AA03E91D-D9AB-4028-A68B-EA373E062561}" type="presParOf" srcId="{84038107-FA4E-47D9-BC61-6E7229B219C5}" destId="{BE7A56AB-91DC-45C9-9667-D16E75C013F7}" srcOrd="0" destOrd="0" presId="urn:microsoft.com/office/officeart/2005/8/layout/pList1"/>
    <dgm:cxn modelId="{CC857F07-D92C-43BC-993B-B21FFEEB7380}" type="presParOf" srcId="{BE7A56AB-91DC-45C9-9667-D16E75C013F7}" destId="{7712FCAC-58DB-4E2F-A997-78A486AB7FEB}" srcOrd="0" destOrd="0" presId="urn:microsoft.com/office/officeart/2005/8/layout/pList1"/>
    <dgm:cxn modelId="{5D020A53-A291-4C05-A2F4-C04F808A4C54}" type="presParOf" srcId="{BE7A56AB-91DC-45C9-9667-D16E75C013F7}" destId="{01C02AFE-1BE5-460C-A7F4-7C5CEB3B14E8}" srcOrd="1" destOrd="0" presId="urn:microsoft.com/office/officeart/2005/8/layout/pList1"/>
    <dgm:cxn modelId="{4FBB97DB-0573-4412-A977-552C3A298345}" type="presParOf" srcId="{84038107-FA4E-47D9-BC61-6E7229B219C5}" destId="{B59C00E4-C184-41E5-85B1-DE709224D3E3}" srcOrd="1" destOrd="0" presId="urn:microsoft.com/office/officeart/2005/8/layout/pList1"/>
    <dgm:cxn modelId="{9C33A516-6523-47AF-A8B6-E20BAB2D965D}" type="presParOf" srcId="{84038107-FA4E-47D9-BC61-6E7229B219C5}" destId="{82FBC8D2-5EE8-4FD0-8EBE-8F0022F603CB}" srcOrd="2" destOrd="0" presId="urn:microsoft.com/office/officeart/2005/8/layout/pList1"/>
    <dgm:cxn modelId="{E32747B5-760E-4EA9-9BBC-1684000029C7}" type="presParOf" srcId="{82FBC8D2-5EE8-4FD0-8EBE-8F0022F603CB}" destId="{A5592D08-C1CC-43B9-94AF-2EC92C298B2F}" srcOrd="0" destOrd="0" presId="urn:microsoft.com/office/officeart/2005/8/layout/pList1"/>
    <dgm:cxn modelId="{5A24FD5F-B37D-4AFE-9DE7-7F43077D2E70}" type="presParOf" srcId="{82FBC8D2-5EE8-4FD0-8EBE-8F0022F603CB}" destId="{A5C33AD1-B0F9-4E2B-A0D9-2CB2D50F0370}" srcOrd="1" destOrd="0" presId="urn:microsoft.com/office/officeart/2005/8/layout/pList1"/>
    <dgm:cxn modelId="{978952D9-6925-4C1C-804E-36B7E1D1A2A5}" type="presParOf" srcId="{84038107-FA4E-47D9-BC61-6E7229B219C5}" destId="{24BED2C7-1EC7-4285-8AD4-DAC52764E7D9}" srcOrd="3" destOrd="0" presId="urn:microsoft.com/office/officeart/2005/8/layout/pList1"/>
    <dgm:cxn modelId="{EA7A86D6-1044-451F-80D5-6E29D22F7360}" type="presParOf" srcId="{84038107-FA4E-47D9-BC61-6E7229B219C5}" destId="{3B4462F0-E27C-4074-962A-F733A04F354B}" srcOrd="4" destOrd="0" presId="urn:microsoft.com/office/officeart/2005/8/layout/pList1"/>
    <dgm:cxn modelId="{E1255AC2-75EB-4BC9-B46E-CCDEA5BA99D0}" type="presParOf" srcId="{3B4462F0-E27C-4074-962A-F733A04F354B}" destId="{7005283C-C444-42BD-94E4-1FABE6EC2FDE}" srcOrd="0" destOrd="0" presId="urn:microsoft.com/office/officeart/2005/8/layout/pList1"/>
    <dgm:cxn modelId="{5EDBF7F4-7857-4571-91D2-DE2CD08879A4}" type="presParOf" srcId="{3B4462F0-E27C-4074-962A-F733A04F354B}" destId="{5006AD35-6C57-4DCA-8123-BED21648AC01}" srcOrd="1" destOrd="0" presId="urn:microsoft.com/office/officeart/2005/8/layout/pList1"/>
    <dgm:cxn modelId="{6E2D416F-E21A-49A0-A4C1-5B2F5AEC684F}" type="presParOf" srcId="{84038107-FA4E-47D9-BC61-6E7229B219C5}" destId="{A21F0910-C72F-4DD3-B91E-552BE931D7D0}" srcOrd="5" destOrd="0" presId="urn:microsoft.com/office/officeart/2005/8/layout/pList1"/>
    <dgm:cxn modelId="{910D5BDD-F5A8-4FC5-A86B-556819DBF3FB}" type="presParOf" srcId="{84038107-FA4E-47D9-BC61-6E7229B219C5}" destId="{E3F4F438-992D-4626-88A9-80ABC9063E45}" srcOrd="6" destOrd="0" presId="urn:microsoft.com/office/officeart/2005/8/layout/pList1"/>
    <dgm:cxn modelId="{6B6C0565-4CEB-4EDE-902B-360B6012E90F}" type="presParOf" srcId="{E3F4F438-992D-4626-88A9-80ABC9063E45}" destId="{34855DFD-283D-4DF5-8F39-BE5305DC9D34}" srcOrd="0" destOrd="0" presId="urn:microsoft.com/office/officeart/2005/8/layout/pList1"/>
    <dgm:cxn modelId="{A6167526-0CA1-49A4-82AF-945213650464}" type="presParOf" srcId="{E3F4F438-992D-4626-88A9-80ABC9063E45}" destId="{ADC53CE7-A833-4424-BA4D-FDAF1DB87E5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0D705-8EBD-4721-9484-14A3A891D93D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39933C-F529-44A8-B2E2-29E544F716EE}">
      <dgm:prSet phldrT="[Text]" custT="1"/>
      <dgm:spPr/>
      <dgm:t>
        <a:bodyPr/>
        <a:lstStyle/>
        <a:p>
          <a:r>
            <a:rPr lang="en-US" sz="3200" dirty="0"/>
            <a:t>Equity (Owners/ Proprietors)</a:t>
          </a:r>
        </a:p>
      </dgm:t>
    </dgm:pt>
    <dgm:pt modelId="{A6D4CCAB-B082-4129-93F3-A98F71A2E848}" type="parTrans" cxnId="{09F50059-D9A5-4F99-B94B-24CABCBC41B2}">
      <dgm:prSet/>
      <dgm:spPr/>
      <dgm:t>
        <a:bodyPr/>
        <a:lstStyle/>
        <a:p>
          <a:endParaRPr lang="en-US"/>
        </a:p>
      </dgm:t>
    </dgm:pt>
    <dgm:pt modelId="{5EFD5E31-1DF1-46DF-9153-6157609492B9}" type="sibTrans" cxnId="{09F50059-D9A5-4F99-B94B-24CABCBC41B2}">
      <dgm:prSet/>
      <dgm:spPr/>
      <dgm:t>
        <a:bodyPr/>
        <a:lstStyle/>
        <a:p>
          <a:endParaRPr lang="en-US"/>
        </a:p>
      </dgm:t>
    </dgm:pt>
    <dgm:pt modelId="{F2CA81F3-E5D7-49E8-AB9C-94D7A19CFB0A}">
      <dgm:prSet phldrT="[Text]" custT="1"/>
      <dgm:spPr/>
      <dgm:t>
        <a:bodyPr/>
        <a:lstStyle/>
        <a:p>
          <a:r>
            <a:rPr lang="en-US" sz="2400" dirty="0"/>
            <a:t>Bonds/Debentures/Loan</a:t>
          </a:r>
        </a:p>
      </dgm:t>
    </dgm:pt>
    <dgm:pt modelId="{054C89C4-8C4E-494F-9D17-6AC19566BD9F}" type="parTrans" cxnId="{CE15AAD9-1EED-4F0B-88EA-211B6E39FD80}">
      <dgm:prSet/>
      <dgm:spPr/>
      <dgm:t>
        <a:bodyPr/>
        <a:lstStyle/>
        <a:p>
          <a:endParaRPr lang="en-US"/>
        </a:p>
      </dgm:t>
    </dgm:pt>
    <dgm:pt modelId="{E3A46D38-EFFB-4486-AD91-262917C16004}" type="sibTrans" cxnId="{CE15AAD9-1EED-4F0B-88EA-211B6E39FD80}">
      <dgm:prSet/>
      <dgm:spPr/>
      <dgm:t>
        <a:bodyPr/>
        <a:lstStyle/>
        <a:p>
          <a:endParaRPr lang="en-US"/>
        </a:p>
      </dgm:t>
    </dgm:pt>
    <dgm:pt modelId="{67E7EDD3-C173-4FC5-8AE4-F6304EC95922}">
      <dgm:prSet phldrT="[Text]" custT="1"/>
      <dgm:spPr/>
      <dgm:t>
        <a:bodyPr/>
        <a:lstStyle/>
        <a:p>
          <a:r>
            <a:rPr lang="en-US" sz="2400" dirty="0"/>
            <a:t>Must pay interest, principal irrespective of profit / loss</a:t>
          </a:r>
        </a:p>
      </dgm:t>
    </dgm:pt>
    <dgm:pt modelId="{0E820C29-2F4D-4EB5-A358-C2B9FB9A380F}" type="parTrans" cxnId="{1ED69AF5-FF4C-4E34-B3E6-5CF5B8715B55}">
      <dgm:prSet/>
      <dgm:spPr/>
      <dgm:t>
        <a:bodyPr/>
        <a:lstStyle/>
        <a:p>
          <a:endParaRPr lang="en-US"/>
        </a:p>
      </dgm:t>
    </dgm:pt>
    <dgm:pt modelId="{60D231B9-1B75-4A45-8169-C90A77E60894}" type="sibTrans" cxnId="{1ED69AF5-FF4C-4E34-B3E6-5CF5B8715B55}">
      <dgm:prSet/>
      <dgm:spPr/>
      <dgm:t>
        <a:bodyPr/>
        <a:lstStyle/>
        <a:p>
          <a:endParaRPr lang="en-US"/>
        </a:p>
      </dgm:t>
    </dgm:pt>
    <dgm:pt modelId="{C01D2CAF-437D-48D0-B562-4D3BCFECAAE2}">
      <dgm:prSet phldrT="[Text]" custT="1"/>
      <dgm:spPr/>
      <dgm:t>
        <a:bodyPr/>
        <a:lstStyle/>
        <a:p>
          <a:r>
            <a:rPr lang="en-US" sz="2400" dirty="0"/>
            <a:t>Partnership, IPO-Shares, VCF, Angel Investor</a:t>
          </a:r>
        </a:p>
      </dgm:t>
    </dgm:pt>
    <dgm:pt modelId="{85AE3FEA-B46E-44F6-B6E0-94A4567A916C}" type="parTrans" cxnId="{5CFD616D-8BA0-454B-AF0C-1A096F49C93F}">
      <dgm:prSet/>
      <dgm:spPr/>
      <dgm:t>
        <a:bodyPr/>
        <a:lstStyle/>
        <a:p>
          <a:endParaRPr lang="en-US"/>
        </a:p>
      </dgm:t>
    </dgm:pt>
    <dgm:pt modelId="{9D903D61-589F-4D89-B378-1C8CD477978D}" type="sibTrans" cxnId="{5CFD616D-8BA0-454B-AF0C-1A096F49C93F}">
      <dgm:prSet/>
      <dgm:spPr/>
      <dgm:t>
        <a:bodyPr/>
        <a:lstStyle/>
        <a:p>
          <a:endParaRPr lang="en-US"/>
        </a:p>
      </dgm:t>
    </dgm:pt>
    <dgm:pt modelId="{E7126D25-4062-4666-B96D-765D88C76B36}">
      <dgm:prSet phldrT="[Text]" custT="1"/>
      <dgm:spPr/>
      <dgm:t>
        <a:bodyPr/>
        <a:lstStyle/>
        <a:p>
          <a:r>
            <a:rPr lang="en-US" sz="2400" dirty="0"/>
            <a:t>Dividend if profit</a:t>
          </a:r>
        </a:p>
      </dgm:t>
    </dgm:pt>
    <dgm:pt modelId="{524355BA-53B2-4939-9512-14A350BEBBE5}" type="parTrans" cxnId="{D1E0C8C3-86D2-4288-85D0-5E4311D1B328}">
      <dgm:prSet/>
      <dgm:spPr/>
      <dgm:t>
        <a:bodyPr/>
        <a:lstStyle/>
        <a:p>
          <a:endParaRPr lang="en-US"/>
        </a:p>
      </dgm:t>
    </dgm:pt>
    <dgm:pt modelId="{969E8D9D-3A66-40DB-B9D9-DB2F66263C67}" type="sibTrans" cxnId="{D1E0C8C3-86D2-4288-85D0-5E4311D1B328}">
      <dgm:prSet/>
      <dgm:spPr/>
      <dgm:t>
        <a:bodyPr/>
        <a:lstStyle/>
        <a:p>
          <a:endParaRPr lang="en-US"/>
        </a:p>
      </dgm:t>
    </dgm:pt>
    <dgm:pt modelId="{40B60BB6-3F2C-4BCC-B55A-B11F9A16B161}">
      <dgm:prSet phldrT="[Text]" custT="1"/>
      <dgm:spPr/>
      <dgm:t>
        <a:bodyPr/>
        <a:lstStyle/>
        <a:p>
          <a:r>
            <a:rPr lang="en-US" sz="2400" dirty="0"/>
            <a:t>Last claim during liquidation</a:t>
          </a:r>
        </a:p>
      </dgm:t>
    </dgm:pt>
    <dgm:pt modelId="{F56C002E-CAED-4DB8-977C-F8F12100770E}" type="parTrans" cxnId="{D8F67D33-85A2-43EB-99AB-5E84E61E6858}">
      <dgm:prSet/>
      <dgm:spPr/>
      <dgm:t>
        <a:bodyPr/>
        <a:lstStyle/>
        <a:p>
          <a:endParaRPr lang="en-US"/>
        </a:p>
      </dgm:t>
    </dgm:pt>
    <dgm:pt modelId="{BD50ABA8-379C-4F81-B2FA-2CF15B661A24}" type="sibTrans" cxnId="{D8F67D33-85A2-43EB-99AB-5E84E61E6858}">
      <dgm:prSet/>
      <dgm:spPr/>
      <dgm:t>
        <a:bodyPr/>
        <a:lstStyle/>
        <a:p>
          <a:endParaRPr lang="en-US"/>
        </a:p>
      </dgm:t>
    </dgm:pt>
    <dgm:pt modelId="{C420D743-F131-49C4-B5A4-65D4281A2F15}">
      <dgm:prSet phldrT="[Text]" custT="1"/>
      <dgm:spPr/>
      <dgm:t>
        <a:bodyPr/>
        <a:lstStyle/>
        <a:p>
          <a:r>
            <a:rPr lang="en-US" sz="2400" dirty="0"/>
            <a:t>First claim during liquidation</a:t>
          </a:r>
        </a:p>
      </dgm:t>
    </dgm:pt>
    <dgm:pt modelId="{259F1B41-4C8F-4A31-9551-D705BE7C4746}" type="parTrans" cxnId="{6E015C29-A0FD-4E53-A370-262C6671F3FF}">
      <dgm:prSet/>
      <dgm:spPr/>
      <dgm:t>
        <a:bodyPr/>
        <a:lstStyle/>
        <a:p>
          <a:endParaRPr lang="en-US"/>
        </a:p>
      </dgm:t>
    </dgm:pt>
    <dgm:pt modelId="{22E1979E-5902-41E1-B5CF-063D62E1EA19}" type="sibTrans" cxnId="{6E015C29-A0FD-4E53-A370-262C6671F3FF}">
      <dgm:prSet/>
      <dgm:spPr/>
      <dgm:t>
        <a:bodyPr/>
        <a:lstStyle/>
        <a:p>
          <a:endParaRPr lang="en-US"/>
        </a:p>
      </dgm:t>
    </dgm:pt>
    <dgm:pt modelId="{9143E01B-488D-4FF5-9817-1E37C7F7D5C8}">
      <dgm:prSet phldrT="[Text]" custT="1"/>
      <dgm:spPr/>
      <dgm:t>
        <a:bodyPr/>
        <a:lstStyle/>
        <a:p>
          <a:r>
            <a:rPr lang="en-US" sz="3200" dirty="0"/>
            <a:t>Debt (Creditors)</a:t>
          </a:r>
        </a:p>
      </dgm:t>
    </dgm:pt>
    <dgm:pt modelId="{5DE160D3-4904-44FF-B1B2-251584CF67A9}" type="parTrans" cxnId="{042C847F-9607-4ED6-82BD-83834F9C8196}">
      <dgm:prSet/>
      <dgm:spPr/>
      <dgm:t>
        <a:bodyPr/>
        <a:lstStyle/>
        <a:p>
          <a:endParaRPr lang="en-US"/>
        </a:p>
      </dgm:t>
    </dgm:pt>
    <dgm:pt modelId="{B749BAC2-9302-4D00-8B0A-4A560C96D933}" type="sibTrans" cxnId="{042C847F-9607-4ED6-82BD-83834F9C8196}">
      <dgm:prSet/>
      <dgm:spPr/>
      <dgm:t>
        <a:bodyPr/>
        <a:lstStyle/>
        <a:p>
          <a:endParaRPr lang="en-US"/>
        </a:p>
      </dgm:t>
    </dgm:pt>
    <dgm:pt modelId="{1B7371BC-E73A-463F-8465-3B283ED14738}">
      <dgm:prSet phldrT="[Text]"/>
      <dgm:spPr/>
      <dgm:t>
        <a:bodyPr/>
        <a:lstStyle/>
        <a:p>
          <a:r>
            <a:rPr lang="en-US" dirty="0"/>
            <a:t>Capital</a:t>
          </a:r>
        </a:p>
      </dgm:t>
    </dgm:pt>
    <dgm:pt modelId="{555E5CB2-D4CB-4DFB-BD33-2F1642DDC335}" type="parTrans" cxnId="{75C6D902-26E2-4C69-9A29-A92F51DFC1B3}">
      <dgm:prSet/>
      <dgm:spPr/>
      <dgm:t>
        <a:bodyPr/>
        <a:lstStyle/>
        <a:p>
          <a:endParaRPr lang="en-US"/>
        </a:p>
      </dgm:t>
    </dgm:pt>
    <dgm:pt modelId="{4DBE5DAB-28C6-44E9-919E-7073A29A7434}" type="sibTrans" cxnId="{75C6D902-26E2-4C69-9A29-A92F51DFC1B3}">
      <dgm:prSet/>
      <dgm:spPr/>
      <dgm:t>
        <a:bodyPr/>
        <a:lstStyle/>
        <a:p>
          <a:endParaRPr lang="en-US"/>
        </a:p>
      </dgm:t>
    </dgm:pt>
    <dgm:pt modelId="{45865364-5E62-46B9-B609-EEA1B5720756}" type="pres">
      <dgm:prSet presAssocID="{CB60D705-8EBD-4721-9484-14A3A891D93D}" presName="Name0" presStyleCnt="0">
        <dgm:presLayoutVars>
          <dgm:dir/>
          <dgm:resizeHandles val="exact"/>
        </dgm:presLayoutVars>
      </dgm:prSet>
      <dgm:spPr/>
    </dgm:pt>
    <dgm:pt modelId="{4362173B-931C-4F4E-B6F6-79B1B87618DC}" type="pres">
      <dgm:prSet presAssocID="{CB60D705-8EBD-4721-9484-14A3A891D93D}" presName="vNodes" presStyleCnt="0"/>
      <dgm:spPr/>
    </dgm:pt>
    <dgm:pt modelId="{D6036C3F-D56B-4312-A7AD-4441E553504B}" type="pres">
      <dgm:prSet presAssocID="{9143E01B-488D-4FF5-9817-1E37C7F7D5C8}" presName="node" presStyleLbl="node1" presStyleIdx="0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9098C8F5-5C09-4DAA-BBBF-5770DB30E6D9}" type="pres">
      <dgm:prSet presAssocID="{B749BAC2-9302-4D00-8B0A-4A560C96D933}" presName="spacerT" presStyleCnt="0"/>
      <dgm:spPr/>
    </dgm:pt>
    <dgm:pt modelId="{41182341-F5B8-4BD0-87A8-794992ACFDDB}" type="pres">
      <dgm:prSet presAssocID="{B749BAC2-9302-4D00-8B0A-4A560C96D933}" presName="sibTrans" presStyleLbl="sibTrans2D1" presStyleIdx="0" presStyleCnt="2"/>
      <dgm:spPr/>
    </dgm:pt>
    <dgm:pt modelId="{639DA8D4-3345-4B69-ACD1-51CDBF7F5282}" type="pres">
      <dgm:prSet presAssocID="{B749BAC2-9302-4D00-8B0A-4A560C96D933}" presName="spacerB" presStyleCnt="0"/>
      <dgm:spPr/>
    </dgm:pt>
    <dgm:pt modelId="{8EFCEF14-3E32-4CA5-BCDC-DFF99901E62F}" type="pres">
      <dgm:prSet presAssocID="{B539933C-F529-44A8-B2E2-29E544F716EE}" presName="node" presStyleLbl="node1" presStyleIdx="1" presStyleCnt="3" custScaleX="384164">
        <dgm:presLayoutVars>
          <dgm:bulletEnabled val="1"/>
        </dgm:presLayoutVars>
      </dgm:prSet>
      <dgm:spPr>
        <a:prstGeom prst="rect">
          <a:avLst/>
        </a:prstGeom>
      </dgm:spPr>
    </dgm:pt>
    <dgm:pt modelId="{5D01192C-B3FC-4ED7-A559-1D423F422656}" type="pres">
      <dgm:prSet presAssocID="{CB60D705-8EBD-4721-9484-14A3A891D93D}" presName="sibTransLast" presStyleLbl="sibTrans2D1" presStyleIdx="1" presStyleCnt="2"/>
      <dgm:spPr/>
    </dgm:pt>
    <dgm:pt modelId="{55FC6853-D164-4636-B8D0-362113537943}" type="pres">
      <dgm:prSet presAssocID="{CB60D705-8EBD-4721-9484-14A3A891D93D}" presName="connectorText" presStyleLbl="sibTrans2D1" presStyleIdx="1" presStyleCnt="2"/>
      <dgm:spPr/>
    </dgm:pt>
    <dgm:pt modelId="{0E4FD7BB-4646-4D6A-B32B-94674C6F6A95}" type="pres">
      <dgm:prSet presAssocID="{CB60D705-8EBD-4721-9484-14A3A891D93D}" presName="lastNode" presStyleLbl="node1" presStyleIdx="2" presStyleCnt="3" custScaleX="80373" custScaleY="38686">
        <dgm:presLayoutVars>
          <dgm:bulletEnabled val="1"/>
        </dgm:presLayoutVars>
      </dgm:prSet>
      <dgm:spPr/>
    </dgm:pt>
  </dgm:ptLst>
  <dgm:cxnLst>
    <dgm:cxn modelId="{422E3237-83CE-45A5-B77E-88B339A60215}" type="presOf" srcId="{40B60BB6-3F2C-4BCC-B55A-B11F9A16B161}" destId="{8EFCEF14-3E32-4CA5-BCDC-DFF99901E62F}" srcOrd="0" destOrd="3" presId="urn:microsoft.com/office/officeart/2005/8/layout/equation2"/>
    <dgm:cxn modelId="{0CC92966-40A2-4BC5-87C8-4232CCD07469}" type="presOf" srcId="{C01D2CAF-437D-48D0-B562-4D3BCFECAAE2}" destId="{8EFCEF14-3E32-4CA5-BCDC-DFF99901E62F}" srcOrd="0" destOrd="1" presId="urn:microsoft.com/office/officeart/2005/8/layout/equation2"/>
    <dgm:cxn modelId="{CA991934-40A6-4DB9-887D-8604166C41A5}" type="presOf" srcId="{67E7EDD3-C173-4FC5-8AE4-F6304EC95922}" destId="{D6036C3F-D56B-4312-A7AD-4441E553504B}" srcOrd="0" destOrd="2" presId="urn:microsoft.com/office/officeart/2005/8/layout/equation2"/>
    <dgm:cxn modelId="{5B90CBE1-43A2-4CFF-BF60-7E4F3CB148F2}" type="presOf" srcId="{E7126D25-4062-4666-B96D-765D88C76B36}" destId="{8EFCEF14-3E32-4CA5-BCDC-DFF99901E62F}" srcOrd="0" destOrd="2" presId="urn:microsoft.com/office/officeart/2005/8/layout/equation2"/>
    <dgm:cxn modelId="{042C847F-9607-4ED6-82BD-83834F9C8196}" srcId="{CB60D705-8EBD-4721-9484-14A3A891D93D}" destId="{9143E01B-488D-4FF5-9817-1E37C7F7D5C8}" srcOrd="0" destOrd="0" parTransId="{5DE160D3-4904-44FF-B1B2-251584CF67A9}" sibTransId="{B749BAC2-9302-4D00-8B0A-4A560C96D933}"/>
    <dgm:cxn modelId="{D1E0C8C3-86D2-4288-85D0-5E4311D1B328}" srcId="{B539933C-F529-44A8-B2E2-29E544F716EE}" destId="{E7126D25-4062-4666-B96D-765D88C76B36}" srcOrd="1" destOrd="0" parTransId="{524355BA-53B2-4939-9512-14A350BEBBE5}" sibTransId="{969E8D9D-3A66-40DB-B9D9-DB2F66263C67}"/>
    <dgm:cxn modelId="{5EE0890A-1365-4DE6-820D-84406502E8FB}" type="presOf" srcId="{CB60D705-8EBD-4721-9484-14A3A891D93D}" destId="{45865364-5E62-46B9-B609-EEA1B5720756}" srcOrd="0" destOrd="0" presId="urn:microsoft.com/office/officeart/2005/8/layout/equation2"/>
    <dgm:cxn modelId="{B3399806-5A94-4958-9797-4EC9F3DED718}" type="presOf" srcId="{5EFD5E31-1DF1-46DF-9153-6157609492B9}" destId="{55FC6853-D164-4636-B8D0-362113537943}" srcOrd="1" destOrd="0" presId="urn:microsoft.com/office/officeart/2005/8/layout/equation2"/>
    <dgm:cxn modelId="{09F50059-D9A5-4F99-B94B-24CABCBC41B2}" srcId="{CB60D705-8EBD-4721-9484-14A3A891D93D}" destId="{B539933C-F529-44A8-B2E2-29E544F716EE}" srcOrd="1" destOrd="0" parTransId="{A6D4CCAB-B082-4129-93F3-A98F71A2E848}" sibTransId="{5EFD5E31-1DF1-46DF-9153-6157609492B9}"/>
    <dgm:cxn modelId="{3C8B98D8-4665-4FDA-86F8-7A16AABF7E37}" type="presOf" srcId="{1B7371BC-E73A-463F-8465-3B283ED14738}" destId="{0E4FD7BB-4646-4D6A-B32B-94674C6F6A95}" srcOrd="0" destOrd="0" presId="urn:microsoft.com/office/officeart/2005/8/layout/equation2"/>
    <dgm:cxn modelId="{2E9B3DF6-D023-4EFF-8B5A-C0852799223E}" type="presOf" srcId="{B539933C-F529-44A8-B2E2-29E544F716EE}" destId="{8EFCEF14-3E32-4CA5-BCDC-DFF99901E62F}" srcOrd="0" destOrd="0" presId="urn:microsoft.com/office/officeart/2005/8/layout/equation2"/>
    <dgm:cxn modelId="{5E52D543-27F9-45F7-A398-42D4D8846735}" type="presOf" srcId="{F2CA81F3-E5D7-49E8-AB9C-94D7A19CFB0A}" destId="{D6036C3F-D56B-4312-A7AD-4441E553504B}" srcOrd="0" destOrd="1" presId="urn:microsoft.com/office/officeart/2005/8/layout/equation2"/>
    <dgm:cxn modelId="{75C6D902-26E2-4C69-9A29-A92F51DFC1B3}" srcId="{CB60D705-8EBD-4721-9484-14A3A891D93D}" destId="{1B7371BC-E73A-463F-8465-3B283ED14738}" srcOrd="2" destOrd="0" parTransId="{555E5CB2-D4CB-4DFB-BD33-2F1642DDC335}" sibTransId="{4DBE5DAB-28C6-44E9-919E-7073A29A7434}"/>
    <dgm:cxn modelId="{A4AC01F5-897E-4D40-8957-1DEB2978BCEC}" type="presOf" srcId="{B749BAC2-9302-4D00-8B0A-4A560C96D933}" destId="{41182341-F5B8-4BD0-87A8-794992ACFDDB}" srcOrd="0" destOrd="0" presId="urn:microsoft.com/office/officeart/2005/8/layout/equation2"/>
    <dgm:cxn modelId="{6E015C29-A0FD-4E53-A370-262C6671F3FF}" srcId="{9143E01B-488D-4FF5-9817-1E37C7F7D5C8}" destId="{C420D743-F131-49C4-B5A4-65D4281A2F15}" srcOrd="2" destOrd="0" parTransId="{259F1B41-4C8F-4A31-9551-D705BE7C4746}" sibTransId="{22E1979E-5902-41E1-B5CF-063D62E1EA19}"/>
    <dgm:cxn modelId="{A319FB6F-D4D9-4554-A608-57DE371F236D}" type="presOf" srcId="{5EFD5E31-1DF1-46DF-9153-6157609492B9}" destId="{5D01192C-B3FC-4ED7-A559-1D423F422656}" srcOrd="0" destOrd="0" presId="urn:microsoft.com/office/officeart/2005/8/layout/equation2"/>
    <dgm:cxn modelId="{D8F67D33-85A2-43EB-99AB-5E84E61E6858}" srcId="{B539933C-F529-44A8-B2E2-29E544F716EE}" destId="{40B60BB6-3F2C-4BCC-B55A-B11F9A16B161}" srcOrd="2" destOrd="0" parTransId="{F56C002E-CAED-4DB8-977C-F8F12100770E}" sibTransId="{BD50ABA8-379C-4F81-B2FA-2CF15B661A24}"/>
    <dgm:cxn modelId="{AC54CC92-6B43-4C53-87D7-8B1C4287B13A}" type="presOf" srcId="{9143E01B-488D-4FF5-9817-1E37C7F7D5C8}" destId="{D6036C3F-D56B-4312-A7AD-4441E553504B}" srcOrd="0" destOrd="0" presId="urn:microsoft.com/office/officeart/2005/8/layout/equation2"/>
    <dgm:cxn modelId="{5CFD616D-8BA0-454B-AF0C-1A096F49C93F}" srcId="{B539933C-F529-44A8-B2E2-29E544F716EE}" destId="{C01D2CAF-437D-48D0-B562-4D3BCFECAAE2}" srcOrd="0" destOrd="0" parTransId="{85AE3FEA-B46E-44F6-B6E0-94A4567A916C}" sibTransId="{9D903D61-589F-4D89-B378-1C8CD477978D}"/>
    <dgm:cxn modelId="{CE15AAD9-1EED-4F0B-88EA-211B6E39FD80}" srcId="{9143E01B-488D-4FF5-9817-1E37C7F7D5C8}" destId="{F2CA81F3-E5D7-49E8-AB9C-94D7A19CFB0A}" srcOrd="0" destOrd="0" parTransId="{054C89C4-8C4E-494F-9D17-6AC19566BD9F}" sibTransId="{E3A46D38-EFFB-4486-AD91-262917C16004}"/>
    <dgm:cxn modelId="{1ED69AF5-FF4C-4E34-B3E6-5CF5B8715B55}" srcId="{9143E01B-488D-4FF5-9817-1E37C7F7D5C8}" destId="{67E7EDD3-C173-4FC5-8AE4-F6304EC95922}" srcOrd="1" destOrd="0" parTransId="{0E820C29-2F4D-4EB5-A358-C2B9FB9A380F}" sibTransId="{60D231B9-1B75-4A45-8169-C90A77E60894}"/>
    <dgm:cxn modelId="{26053EBA-E048-4C97-B4FC-2B5D3AC971A4}" type="presOf" srcId="{C420D743-F131-49C4-B5A4-65D4281A2F15}" destId="{D6036C3F-D56B-4312-A7AD-4441E553504B}" srcOrd="0" destOrd="3" presId="urn:microsoft.com/office/officeart/2005/8/layout/equation2"/>
    <dgm:cxn modelId="{93393D14-A33C-4EC7-913A-9AB6E5042AD1}" type="presParOf" srcId="{45865364-5E62-46B9-B609-EEA1B5720756}" destId="{4362173B-931C-4F4E-B6F6-79B1B87618DC}" srcOrd="0" destOrd="0" presId="urn:microsoft.com/office/officeart/2005/8/layout/equation2"/>
    <dgm:cxn modelId="{B66DA173-E257-4E68-AF66-2142571A50FC}" type="presParOf" srcId="{4362173B-931C-4F4E-B6F6-79B1B87618DC}" destId="{D6036C3F-D56B-4312-A7AD-4441E553504B}" srcOrd="0" destOrd="0" presId="urn:microsoft.com/office/officeart/2005/8/layout/equation2"/>
    <dgm:cxn modelId="{AD3A9584-D106-4B1F-B4E3-37DE771D4858}" type="presParOf" srcId="{4362173B-931C-4F4E-B6F6-79B1B87618DC}" destId="{9098C8F5-5C09-4DAA-BBBF-5770DB30E6D9}" srcOrd="1" destOrd="0" presId="urn:microsoft.com/office/officeart/2005/8/layout/equation2"/>
    <dgm:cxn modelId="{E8ED18D2-7270-43C6-BB76-295E909D5F96}" type="presParOf" srcId="{4362173B-931C-4F4E-B6F6-79B1B87618DC}" destId="{41182341-F5B8-4BD0-87A8-794992ACFDDB}" srcOrd="2" destOrd="0" presId="urn:microsoft.com/office/officeart/2005/8/layout/equation2"/>
    <dgm:cxn modelId="{94BA606D-31FF-4D90-9F35-B6E9506A8328}" type="presParOf" srcId="{4362173B-931C-4F4E-B6F6-79B1B87618DC}" destId="{639DA8D4-3345-4B69-ACD1-51CDBF7F5282}" srcOrd="3" destOrd="0" presId="urn:microsoft.com/office/officeart/2005/8/layout/equation2"/>
    <dgm:cxn modelId="{C610B6D2-EFBB-4AEE-AB47-3C35D84B4FB7}" type="presParOf" srcId="{4362173B-931C-4F4E-B6F6-79B1B87618DC}" destId="{8EFCEF14-3E32-4CA5-BCDC-DFF99901E62F}" srcOrd="4" destOrd="0" presId="urn:microsoft.com/office/officeart/2005/8/layout/equation2"/>
    <dgm:cxn modelId="{238A9E55-4AB1-43D0-8A2C-C8E69BEF1A02}" type="presParOf" srcId="{45865364-5E62-46B9-B609-EEA1B5720756}" destId="{5D01192C-B3FC-4ED7-A559-1D423F422656}" srcOrd="1" destOrd="0" presId="urn:microsoft.com/office/officeart/2005/8/layout/equation2"/>
    <dgm:cxn modelId="{6957D287-A04B-43CD-A53C-61FD8564CD4C}" type="presParOf" srcId="{5D01192C-B3FC-4ED7-A559-1D423F422656}" destId="{55FC6853-D164-4636-B8D0-362113537943}" srcOrd="0" destOrd="0" presId="urn:microsoft.com/office/officeart/2005/8/layout/equation2"/>
    <dgm:cxn modelId="{6DBCA91A-EE5A-4B25-999B-43328C68AFE9}" type="presParOf" srcId="{45865364-5E62-46B9-B609-EEA1B5720756}" destId="{0E4FD7BB-4646-4D6A-B32B-94674C6F6A9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2859D8-1CAA-499B-8635-BCD120D0E4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F88F2A-08E5-40D0-86EE-0DE3D29C6AA0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Equity (Min.100cr.)</a:t>
          </a:r>
        </a:p>
      </dgm:t>
    </dgm:pt>
    <dgm:pt modelId="{D375FA1C-9EC0-4EDC-9DB6-43012BB244D0}" type="parTrans" cxnId="{5176E9F0-8548-4A3F-8B11-A4F134962528}">
      <dgm:prSet/>
      <dgm:spPr/>
      <dgm:t>
        <a:bodyPr/>
        <a:lstStyle/>
        <a:p>
          <a:endParaRPr lang="en-US" sz="3600"/>
        </a:p>
      </dgm:t>
    </dgm:pt>
    <dgm:pt modelId="{9EBA4B3A-1392-4FC0-87DD-3E0EDCF266FF}" type="sibTrans" cxnId="{5176E9F0-8548-4A3F-8B11-A4F134962528}">
      <dgm:prSet custT="1"/>
      <dgm:spPr/>
      <dgm:t>
        <a:bodyPr/>
        <a:lstStyle/>
        <a:p>
          <a:endParaRPr lang="en-US" sz="1600"/>
        </a:p>
      </dgm:t>
    </dgm:pt>
    <dgm:pt modelId="{684300FA-EFB3-426E-B994-A11A51F2F2EB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Debt</a:t>
          </a:r>
        </a:p>
      </dgm:t>
    </dgm:pt>
    <dgm:pt modelId="{F8F0D690-F21F-48C1-8221-07BA686D53A0}" type="parTrans" cxnId="{94605B59-4448-4BB4-BBED-560ACE01A552}">
      <dgm:prSet/>
      <dgm:spPr/>
      <dgm:t>
        <a:bodyPr/>
        <a:lstStyle/>
        <a:p>
          <a:endParaRPr lang="en-US" sz="3600"/>
        </a:p>
      </dgm:t>
    </dgm:pt>
    <dgm:pt modelId="{BA718AD8-8A4B-47C1-AEEE-0D0E55EC65E8}" type="sibTrans" cxnId="{94605B59-4448-4BB4-BBED-560ACE01A552}">
      <dgm:prSet custT="1"/>
      <dgm:spPr/>
      <dgm:t>
        <a:bodyPr/>
        <a:lstStyle/>
        <a:p>
          <a:endParaRPr lang="en-US" sz="1600"/>
        </a:p>
      </dgm:t>
    </dgm:pt>
    <dgm:pt modelId="{ECC0ABBA-1B1E-47F3-889F-787F9330A4D1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Capital</a:t>
          </a:r>
          <a:endParaRPr lang="en-US" sz="2400" dirty="0">
            <a:solidFill>
              <a:schemeClr val="bg1"/>
            </a:solidFill>
          </a:endParaRPr>
        </a:p>
      </dgm:t>
    </dgm:pt>
    <dgm:pt modelId="{14715486-BFA9-4010-9CAC-D0951E903EAE}" type="parTrans" cxnId="{AC4F8726-9AC8-4C67-B926-C900341D3602}">
      <dgm:prSet/>
      <dgm:spPr/>
      <dgm:t>
        <a:bodyPr/>
        <a:lstStyle/>
        <a:p>
          <a:endParaRPr lang="en-US" sz="3600"/>
        </a:p>
      </dgm:t>
    </dgm:pt>
    <dgm:pt modelId="{23B16B12-24D8-48F5-9EBE-06A93C74F00E}" type="sibTrans" cxnId="{AC4F8726-9AC8-4C67-B926-C900341D3602}">
      <dgm:prSet/>
      <dgm:spPr/>
      <dgm:t>
        <a:bodyPr/>
        <a:lstStyle/>
        <a:p>
          <a:endParaRPr lang="en-US" sz="3600"/>
        </a:p>
      </dgm:t>
    </dgm:pt>
    <dgm:pt modelId="{FA244CC2-411B-47CA-9EA4-0FFDB7486B12}" type="pres">
      <dgm:prSet presAssocID="{8A2859D8-1CAA-499B-8635-BCD120D0E44D}" presName="linearFlow" presStyleCnt="0">
        <dgm:presLayoutVars>
          <dgm:dir/>
          <dgm:resizeHandles val="exact"/>
        </dgm:presLayoutVars>
      </dgm:prSet>
      <dgm:spPr/>
    </dgm:pt>
    <dgm:pt modelId="{CFA2B0B2-1786-425A-9AC5-6B8ECDC28DF7}" type="pres">
      <dgm:prSet presAssocID="{F9F88F2A-08E5-40D0-86EE-0DE3D29C6AA0}" presName="node" presStyleLbl="node1" presStyleIdx="0" presStyleCnt="3">
        <dgm:presLayoutVars>
          <dgm:bulletEnabled val="1"/>
        </dgm:presLayoutVars>
      </dgm:prSet>
      <dgm:spPr/>
    </dgm:pt>
    <dgm:pt modelId="{99D451BE-D157-4CEC-841E-1163FB9CCCD9}" type="pres">
      <dgm:prSet presAssocID="{9EBA4B3A-1392-4FC0-87DD-3E0EDCF266FF}" presName="spacerL" presStyleCnt="0"/>
      <dgm:spPr/>
    </dgm:pt>
    <dgm:pt modelId="{24D321B6-2E85-42A1-875F-8E56E760F7DB}" type="pres">
      <dgm:prSet presAssocID="{9EBA4B3A-1392-4FC0-87DD-3E0EDCF266FF}" presName="sibTrans" presStyleLbl="sibTrans2D1" presStyleIdx="0" presStyleCnt="2"/>
      <dgm:spPr/>
    </dgm:pt>
    <dgm:pt modelId="{84186F5E-D78E-4096-AF55-7F1FD84898AB}" type="pres">
      <dgm:prSet presAssocID="{9EBA4B3A-1392-4FC0-87DD-3E0EDCF266FF}" presName="spacerR" presStyleCnt="0"/>
      <dgm:spPr/>
    </dgm:pt>
    <dgm:pt modelId="{F03F3B2A-D9B8-47ED-BF7D-46006D9AD994}" type="pres">
      <dgm:prSet presAssocID="{684300FA-EFB3-426E-B994-A11A51F2F2EB}" presName="node" presStyleLbl="node1" presStyleIdx="1" presStyleCnt="3">
        <dgm:presLayoutVars>
          <dgm:bulletEnabled val="1"/>
        </dgm:presLayoutVars>
      </dgm:prSet>
      <dgm:spPr/>
    </dgm:pt>
    <dgm:pt modelId="{12284D5E-B396-40DE-917A-A0D7F3AEF152}" type="pres">
      <dgm:prSet presAssocID="{BA718AD8-8A4B-47C1-AEEE-0D0E55EC65E8}" presName="spacerL" presStyleCnt="0"/>
      <dgm:spPr/>
    </dgm:pt>
    <dgm:pt modelId="{B2C97412-F95E-4A42-9D9E-612C8F1BDFAE}" type="pres">
      <dgm:prSet presAssocID="{BA718AD8-8A4B-47C1-AEEE-0D0E55EC65E8}" presName="sibTrans" presStyleLbl="sibTrans2D1" presStyleIdx="1" presStyleCnt="2"/>
      <dgm:spPr/>
    </dgm:pt>
    <dgm:pt modelId="{0FD8FA1A-78F4-48EF-973F-D2CF41612A41}" type="pres">
      <dgm:prSet presAssocID="{BA718AD8-8A4B-47C1-AEEE-0D0E55EC65E8}" presName="spacerR" presStyleCnt="0"/>
      <dgm:spPr/>
    </dgm:pt>
    <dgm:pt modelId="{097CCF2C-E6FF-4882-B4DE-778B20E85FA2}" type="pres">
      <dgm:prSet presAssocID="{ECC0ABBA-1B1E-47F3-889F-787F9330A4D1}" presName="node" presStyleLbl="node1" presStyleIdx="2" presStyleCnt="3">
        <dgm:presLayoutVars>
          <dgm:bulletEnabled val="1"/>
        </dgm:presLayoutVars>
      </dgm:prSet>
      <dgm:spPr/>
    </dgm:pt>
  </dgm:ptLst>
  <dgm:cxnLst>
    <dgm:cxn modelId="{8F4B04CF-D072-4088-923E-67E823D43E14}" type="presOf" srcId="{8A2859D8-1CAA-499B-8635-BCD120D0E44D}" destId="{FA244CC2-411B-47CA-9EA4-0FFDB7486B12}" srcOrd="0" destOrd="0" presId="urn:microsoft.com/office/officeart/2005/8/layout/equation1"/>
    <dgm:cxn modelId="{2C8CE9AF-6650-437A-8FA5-B728A06E9257}" type="presOf" srcId="{684300FA-EFB3-426E-B994-A11A51F2F2EB}" destId="{F03F3B2A-D9B8-47ED-BF7D-46006D9AD994}" srcOrd="0" destOrd="0" presId="urn:microsoft.com/office/officeart/2005/8/layout/equation1"/>
    <dgm:cxn modelId="{94605B59-4448-4BB4-BBED-560ACE01A552}" srcId="{8A2859D8-1CAA-499B-8635-BCD120D0E44D}" destId="{684300FA-EFB3-426E-B994-A11A51F2F2EB}" srcOrd="1" destOrd="0" parTransId="{F8F0D690-F21F-48C1-8221-07BA686D53A0}" sibTransId="{BA718AD8-8A4B-47C1-AEEE-0D0E55EC65E8}"/>
    <dgm:cxn modelId="{9FDF4160-2922-46B6-9DAA-266808C7843E}" type="presOf" srcId="{F9F88F2A-08E5-40D0-86EE-0DE3D29C6AA0}" destId="{CFA2B0B2-1786-425A-9AC5-6B8ECDC28DF7}" srcOrd="0" destOrd="0" presId="urn:microsoft.com/office/officeart/2005/8/layout/equation1"/>
    <dgm:cxn modelId="{2DA3BE43-4ECF-4AE1-BBF7-9095828CC3FF}" type="presOf" srcId="{ECC0ABBA-1B1E-47F3-889F-787F9330A4D1}" destId="{097CCF2C-E6FF-4882-B4DE-778B20E85FA2}" srcOrd="0" destOrd="0" presId="urn:microsoft.com/office/officeart/2005/8/layout/equation1"/>
    <dgm:cxn modelId="{5DDBEDEC-6A5F-4654-AB81-E1C65B2B0657}" type="presOf" srcId="{9EBA4B3A-1392-4FC0-87DD-3E0EDCF266FF}" destId="{24D321B6-2E85-42A1-875F-8E56E760F7DB}" srcOrd="0" destOrd="0" presId="urn:microsoft.com/office/officeart/2005/8/layout/equation1"/>
    <dgm:cxn modelId="{5176E9F0-8548-4A3F-8B11-A4F134962528}" srcId="{8A2859D8-1CAA-499B-8635-BCD120D0E44D}" destId="{F9F88F2A-08E5-40D0-86EE-0DE3D29C6AA0}" srcOrd="0" destOrd="0" parTransId="{D375FA1C-9EC0-4EDC-9DB6-43012BB244D0}" sibTransId="{9EBA4B3A-1392-4FC0-87DD-3E0EDCF266FF}"/>
    <dgm:cxn modelId="{E7E37202-54E3-46C3-B07D-AF5EF83F7B05}" type="presOf" srcId="{BA718AD8-8A4B-47C1-AEEE-0D0E55EC65E8}" destId="{B2C97412-F95E-4A42-9D9E-612C8F1BDFAE}" srcOrd="0" destOrd="0" presId="urn:microsoft.com/office/officeart/2005/8/layout/equation1"/>
    <dgm:cxn modelId="{AC4F8726-9AC8-4C67-B926-C900341D3602}" srcId="{8A2859D8-1CAA-499B-8635-BCD120D0E44D}" destId="{ECC0ABBA-1B1E-47F3-889F-787F9330A4D1}" srcOrd="2" destOrd="0" parTransId="{14715486-BFA9-4010-9CAC-D0951E903EAE}" sibTransId="{23B16B12-24D8-48F5-9EBE-06A93C74F00E}"/>
    <dgm:cxn modelId="{A2E3CA58-5961-4CAD-818D-07E095853A8D}" type="presParOf" srcId="{FA244CC2-411B-47CA-9EA4-0FFDB7486B12}" destId="{CFA2B0B2-1786-425A-9AC5-6B8ECDC28DF7}" srcOrd="0" destOrd="0" presId="urn:microsoft.com/office/officeart/2005/8/layout/equation1"/>
    <dgm:cxn modelId="{C650593E-C040-4CE2-B333-D19A6F3A905C}" type="presParOf" srcId="{FA244CC2-411B-47CA-9EA4-0FFDB7486B12}" destId="{99D451BE-D157-4CEC-841E-1163FB9CCCD9}" srcOrd="1" destOrd="0" presId="urn:microsoft.com/office/officeart/2005/8/layout/equation1"/>
    <dgm:cxn modelId="{E2C4905D-78AB-46DD-B5AF-E95DF3E90E80}" type="presParOf" srcId="{FA244CC2-411B-47CA-9EA4-0FFDB7486B12}" destId="{24D321B6-2E85-42A1-875F-8E56E760F7DB}" srcOrd="2" destOrd="0" presId="urn:microsoft.com/office/officeart/2005/8/layout/equation1"/>
    <dgm:cxn modelId="{C1D45975-B032-4E8E-B566-4A67DA9F43A1}" type="presParOf" srcId="{FA244CC2-411B-47CA-9EA4-0FFDB7486B12}" destId="{84186F5E-D78E-4096-AF55-7F1FD84898AB}" srcOrd="3" destOrd="0" presId="urn:microsoft.com/office/officeart/2005/8/layout/equation1"/>
    <dgm:cxn modelId="{0A85AA47-45C5-4617-A436-2324155B7C8F}" type="presParOf" srcId="{FA244CC2-411B-47CA-9EA4-0FFDB7486B12}" destId="{F03F3B2A-D9B8-47ED-BF7D-46006D9AD994}" srcOrd="4" destOrd="0" presId="urn:microsoft.com/office/officeart/2005/8/layout/equation1"/>
    <dgm:cxn modelId="{00F1BCB1-9741-4FB7-97A7-213DC8DDE88C}" type="presParOf" srcId="{FA244CC2-411B-47CA-9EA4-0FFDB7486B12}" destId="{12284D5E-B396-40DE-917A-A0D7F3AEF152}" srcOrd="5" destOrd="0" presId="urn:microsoft.com/office/officeart/2005/8/layout/equation1"/>
    <dgm:cxn modelId="{07139C17-43A8-4D96-8D57-09284BF661E1}" type="presParOf" srcId="{FA244CC2-411B-47CA-9EA4-0FFDB7486B12}" destId="{B2C97412-F95E-4A42-9D9E-612C8F1BDFAE}" srcOrd="6" destOrd="0" presId="urn:microsoft.com/office/officeart/2005/8/layout/equation1"/>
    <dgm:cxn modelId="{58F3A939-B181-4DB1-8E79-6FA9F98CC91B}" type="presParOf" srcId="{FA244CC2-411B-47CA-9EA4-0FFDB7486B12}" destId="{0FD8FA1A-78F4-48EF-973F-D2CF41612A41}" srcOrd="7" destOrd="0" presId="urn:microsoft.com/office/officeart/2005/8/layout/equation1"/>
    <dgm:cxn modelId="{D7752DC6-8C8A-43D2-8C8C-F103FC79D136}" type="presParOf" srcId="{FA244CC2-411B-47CA-9EA4-0FFDB7486B12}" destId="{097CCF2C-E6FF-4882-B4DE-778B20E85FA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6A0431-B1D1-4137-8EF8-9643F4B4B49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D63F57-8D97-42F1-AE0F-B3AB4516589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Tier1</a:t>
          </a:r>
        </a:p>
      </dgm:t>
    </dgm:pt>
    <dgm:pt modelId="{61CC4F02-FCFE-43C6-91BB-616911509D4C}" type="parTrans" cxnId="{2A543B0D-37F1-49BA-B112-35C06A460E1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9A069E42-3354-42C5-8B71-707CBD66A19D}" type="sibTrans" cxnId="{2A543B0D-37F1-49BA-B112-35C06A460E10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F3211A42-84DE-4467-8A7B-BCC1491FDAD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Common shares </a:t>
          </a:r>
        </a:p>
      </dgm:t>
    </dgm:pt>
    <dgm:pt modelId="{CFAD0003-7B35-4339-932D-1DC5FE706268}" type="parTrans" cxnId="{F10A07FC-A575-46F6-869E-49EC9D522F4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285FA50-377C-40A0-8B60-BE318A1950E9}" type="sibTrans" cxnId="{F10A07FC-A575-46F6-869E-49EC9D522F47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FB2339C-A4BE-4570-9378-E2F9FBE6695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Tier2</a:t>
          </a:r>
        </a:p>
      </dgm:t>
    </dgm:pt>
    <dgm:pt modelId="{A8E86619-AD5C-4A5B-A5DD-509316A25EFD}" type="parTrans" cxnId="{9329986E-8B8C-480E-97C2-D0803162D0D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7958BE-FB05-4754-9F7D-460B9B16986C}" type="sibTrans" cxnId="{9329986E-8B8C-480E-97C2-D0803162D0D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35080DB0-B393-421E-A83F-256A632681C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Debt (Bonds)</a:t>
          </a:r>
        </a:p>
      </dgm:t>
    </dgm:pt>
    <dgm:pt modelId="{6193B656-BA9F-4AE3-975E-8E4D90F52C17}" type="parTrans" cxnId="{80C6315C-3DA3-4E1F-8C2C-78B7DA192DB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CDD6AEE-19AF-4F60-980E-BE9BF2E4B743}" type="sibTrans" cxnId="{80C6315C-3DA3-4E1F-8C2C-78B7DA192DB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A658D29-04B6-4B7E-B16B-1A2461794D08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Preferential shares</a:t>
          </a:r>
        </a:p>
      </dgm:t>
    </dgm:pt>
    <dgm:pt modelId="{6B742B58-8956-4F82-A1E3-C74ED62F54CD}" type="parTrans" cxnId="{1EEDAAC2-B1F2-4152-910B-80771D976B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09E95A44-6B2B-4562-BFDE-66711828D69D}" type="sibTrans" cxnId="{1EEDAAC2-B1F2-4152-910B-80771D976B81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CDBAFD1D-9F6C-4040-85EB-22541D38E7A7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Hybrid instruments (L2/P1)</a:t>
          </a:r>
        </a:p>
      </dgm:t>
    </dgm:pt>
    <dgm:pt modelId="{30A0B41E-8751-49ED-A45B-7C0AB7B5A2F5}" type="parTrans" cxnId="{6FFB1280-E2FB-4741-963B-DFB3F688AD4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0690F2F-A195-42C4-9292-4BBA268E10B4}" type="sibTrans" cxnId="{6FFB1280-E2FB-4741-963B-DFB3F688AD4A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508FAAA1-2A8E-4815-A83D-0B5B0198CB5A}" type="pres">
      <dgm:prSet presAssocID="{6A6A0431-B1D1-4137-8EF8-9643F4B4B49C}" presName="Name0" presStyleCnt="0">
        <dgm:presLayoutVars>
          <dgm:dir/>
          <dgm:animLvl val="lvl"/>
          <dgm:resizeHandles val="exact"/>
        </dgm:presLayoutVars>
      </dgm:prSet>
      <dgm:spPr/>
    </dgm:pt>
    <dgm:pt modelId="{59356C69-55E7-4F40-A619-E57E7C48FA61}" type="pres">
      <dgm:prSet presAssocID="{21D63F57-8D97-42F1-AE0F-B3AB4516589B}" presName="composite" presStyleCnt="0"/>
      <dgm:spPr/>
    </dgm:pt>
    <dgm:pt modelId="{5A935729-A884-4195-A6C2-70CF80E3209B}" type="pres">
      <dgm:prSet presAssocID="{21D63F57-8D97-42F1-AE0F-B3AB4516589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9A0BB53-994D-46B0-AE99-7C367BED7B93}" type="pres">
      <dgm:prSet presAssocID="{21D63F57-8D97-42F1-AE0F-B3AB4516589B}" presName="desTx" presStyleLbl="alignAccFollowNode1" presStyleIdx="0" presStyleCnt="2">
        <dgm:presLayoutVars>
          <dgm:bulletEnabled val="1"/>
        </dgm:presLayoutVars>
      </dgm:prSet>
      <dgm:spPr/>
    </dgm:pt>
    <dgm:pt modelId="{77333145-AADA-49C9-A897-6595A22115F2}" type="pres">
      <dgm:prSet presAssocID="{9A069E42-3354-42C5-8B71-707CBD66A19D}" presName="space" presStyleCnt="0"/>
      <dgm:spPr/>
    </dgm:pt>
    <dgm:pt modelId="{748AFEFB-C5BC-4F98-8074-AEFF8607BE1C}" type="pres">
      <dgm:prSet presAssocID="{BFB2339C-A4BE-4570-9378-E2F9FBE66957}" presName="composite" presStyleCnt="0"/>
      <dgm:spPr/>
    </dgm:pt>
    <dgm:pt modelId="{255E9EAF-2949-4CAD-A8A6-E135F1E65963}" type="pres">
      <dgm:prSet presAssocID="{BFB2339C-A4BE-4570-9378-E2F9FBE6695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D81B82C-4587-4C4A-8063-88020CA31AE4}" type="pres">
      <dgm:prSet presAssocID="{BFB2339C-A4BE-4570-9378-E2F9FBE6695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EEDAAC2-B1F2-4152-910B-80771D976B81}" srcId="{21D63F57-8D97-42F1-AE0F-B3AB4516589B}" destId="{DA658D29-04B6-4B7E-B16B-1A2461794D08}" srcOrd="1" destOrd="0" parTransId="{6B742B58-8956-4F82-A1E3-C74ED62F54CD}" sibTransId="{09E95A44-6B2B-4562-BFDE-66711828D69D}"/>
    <dgm:cxn modelId="{83AB2A6E-510B-4097-B7E6-2BC3AF92DA78}" type="presOf" srcId="{35080DB0-B393-421E-A83F-256A632681C6}" destId="{CD81B82C-4587-4C4A-8063-88020CA31AE4}" srcOrd="0" destOrd="0" presId="urn:microsoft.com/office/officeart/2005/8/layout/hList1"/>
    <dgm:cxn modelId="{509B0BB5-275A-4886-A84F-5B048D8847A3}" type="presOf" srcId="{BFB2339C-A4BE-4570-9378-E2F9FBE66957}" destId="{255E9EAF-2949-4CAD-A8A6-E135F1E65963}" srcOrd="0" destOrd="0" presId="urn:microsoft.com/office/officeart/2005/8/layout/hList1"/>
    <dgm:cxn modelId="{7DFC4BF3-9833-4B7F-9F9A-8013A072CBE1}" type="presOf" srcId="{CDBAFD1D-9F6C-4040-85EB-22541D38E7A7}" destId="{CD81B82C-4587-4C4A-8063-88020CA31AE4}" srcOrd="0" destOrd="1" presId="urn:microsoft.com/office/officeart/2005/8/layout/hList1"/>
    <dgm:cxn modelId="{402ED04C-5EAA-4430-82A1-85964FAA22B1}" type="presOf" srcId="{F3211A42-84DE-4467-8A7B-BCC1491FDADD}" destId="{69A0BB53-994D-46B0-AE99-7C367BED7B93}" srcOrd="0" destOrd="0" presId="urn:microsoft.com/office/officeart/2005/8/layout/hList1"/>
    <dgm:cxn modelId="{80C6315C-3DA3-4E1F-8C2C-78B7DA192DB2}" srcId="{BFB2339C-A4BE-4570-9378-E2F9FBE66957}" destId="{35080DB0-B393-421E-A83F-256A632681C6}" srcOrd="0" destOrd="0" parTransId="{6193B656-BA9F-4AE3-975E-8E4D90F52C17}" sibTransId="{1CDD6AEE-19AF-4F60-980E-BE9BF2E4B743}"/>
    <dgm:cxn modelId="{BD8C7D3E-45AD-42D3-A61D-C0918D94146E}" type="presOf" srcId="{21D63F57-8D97-42F1-AE0F-B3AB4516589B}" destId="{5A935729-A884-4195-A6C2-70CF80E3209B}" srcOrd="0" destOrd="0" presId="urn:microsoft.com/office/officeart/2005/8/layout/hList1"/>
    <dgm:cxn modelId="{2A543B0D-37F1-49BA-B112-35C06A460E10}" srcId="{6A6A0431-B1D1-4137-8EF8-9643F4B4B49C}" destId="{21D63F57-8D97-42F1-AE0F-B3AB4516589B}" srcOrd="0" destOrd="0" parTransId="{61CC4F02-FCFE-43C6-91BB-616911509D4C}" sibTransId="{9A069E42-3354-42C5-8B71-707CBD66A19D}"/>
    <dgm:cxn modelId="{F10A07FC-A575-46F6-869E-49EC9D522F47}" srcId="{21D63F57-8D97-42F1-AE0F-B3AB4516589B}" destId="{F3211A42-84DE-4467-8A7B-BCC1491FDADD}" srcOrd="0" destOrd="0" parTransId="{CFAD0003-7B35-4339-932D-1DC5FE706268}" sibTransId="{0285FA50-377C-40A0-8B60-BE318A1950E9}"/>
    <dgm:cxn modelId="{196653F6-A0BC-40E4-94D0-B2C01461748F}" type="presOf" srcId="{DA658D29-04B6-4B7E-B16B-1A2461794D08}" destId="{69A0BB53-994D-46B0-AE99-7C367BED7B93}" srcOrd="0" destOrd="1" presId="urn:microsoft.com/office/officeart/2005/8/layout/hList1"/>
    <dgm:cxn modelId="{FC8AF810-47AE-401E-9104-D331ED2C392E}" type="presOf" srcId="{6A6A0431-B1D1-4137-8EF8-9643F4B4B49C}" destId="{508FAAA1-2A8E-4815-A83D-0B5B0198CB5A}" srcOrd="0" destOrd="0" presId="urn:microsoft.com/office/officeart/2005/8/layout/hList1"/>
    <dgm:cxn modelId="{6FFB1280-E2FB-4741-963B-DFB3F688AD4A}" srcId="{BFB2339C-A4BE-4570-9378-E2F9FBE66957}" destId="{CDBAFD1D-9F6C-4040-85EB-22541D38E7A7}" srcOrd="1" destOrd="0" parTransId="{30A0B41E-8751-49ED-A45B-7C0AB7B5A2F5}" sibTransId="{60690F2F-A195-42C4-9292-4BBA268E10B4}"/>
    <dgm:cxn modelId="{9329986E-8B8C-480E-97C2-D0803162D0D5}" srcId="{6A6A0431-B1D1-4137-8EF8-9643F4B4B49C}" destId="{BFB2339C-A4BE-4570-9378-E2F9FBE66957}" srcOrd="1" destOrd="0" parTransId="{A8E86619-AD5C-4A5B-A5DD-509316A25EFD}" sibTransId="{DB7958BE-FB05-4754-9F7D-460B9B16986C}"/>
    <dgm:cxn modelId="{02027554-38B2-41F7-B2C3-2598BC65FF33}" type="presParOf" srcId="{508FAAA1-2A8E-4815-A83D-0B5B0198CB5A}" destId="{59356C69-55E7-4F40-A619-E57E7C48FA61}" srcOrd="0" destOrd="0" presId="urn:microsoft.com/office/officeart/2005/8/layout/hList1"/>
    <dgm:cxn modelId="{7646E78D-7645-446E-8F64-5B8376903F26}" type="presParOf" srcId="{59356C69-55E7-4F40-A619-E57E7C48FA61}" destId="{5A935729-A884-4195-A6C2-70CF80E3209B}" srcOrd="0" destOrd="0" presId="urn:microsoft.com/office/officeart/2005/8/layout/hList1"/>
    <dgm:cxn modelId="{42E54045-27B7-41CF-BF75-742464F1C691}" type="presParOf" srcId="{59356C69-55E7-4F40-A619-E57E7C48FA61}" destId="{69A0BB53-994D-46B0-AE99-7C367BED7B93}" srcOrd="1" destOrd="0" presId="urn:microsoft.com/office/officeart/2005/8/layout/hList1"/>
    <dgm:cxn modelId="{16250AC0-AF48-48DE-97EF-1E4A78E075BF}" type="presParOf" srcId="{508FAAA1-2A8E-4815-A83D-0B5B0198CB5A}" destId="{77333145-AADA-49C9-A897-6595A22115F2}" srcOrd="1" destOrd="0" presId="urn:microsoft.com/office/officeart/2005/8/layout/hList1"/>
    <dgm:cxn modelId="{3AC22139-4102-48C9-B926-2D1FD7A54569}" type="presParOf" srcId="{508FAAA1-2A8E-4815-A83D-0B5B0198CB5A}" destId="{748AFEFB-C5BC-4F98-8074-AEFF8607BE1C}" srcOrd="2" destOrd="0" presId="urn:microsoft.com/office/officeart/2005/8/layout/hList1"/>
    <dgm:cxn modelId="{C0C980C9-6024-4526-92AD-6961B73741F1}" type="presParOf" srcId="{748AFEFB-C5BC-4F98-8074-AEFF8607BE1C}" destId="{255E9EAF-2949-4CAD-A8A6-E135F1E65963}" srcOrd="0" destOrd="0" presId="urn:microsoft.com/office/officeart/2005/8/layout/hList1"/>
    <dgm:cxn modelId="{56D28759-94A4-4CE9-820B-81710F456EAF}" type="presParOf" srcId="{748AFEFB-C5BC-4F98-8074-AEFF8607BE1C}" destId="{CD81B82C-4587-4C4A-8063-88020CA31A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6151B-ED65-44DE-9EAD-F452D2AA6011}">
      <dsp:nvSpPr>
        <dsp:cNvPr id="0" name=""/>
        <dsp:cNvSpPr/>
      </dsp:nvSpPr>
      <dsp:spPr>
        <a:xfrm>
          <a:off x="245329" y="222"/>
          <a:ext cx="3188132" cy="224707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226ED-55D1-4139-B930-DE63EE4A0EF4}">
      <dsp:nvSpPr>
        <dsp:cNvPr id="0" name=""/>
        <dsp:cNvSpPr/>
      </dsp:nvSpPr>
      <dsp:spPr>
        <a:xfrm>
          <a:off x="933649" y="18398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NPS, TBS, BASEL, 4R, </a:t>
          </a:r>
          <a:r>
            <a:rPr lang="en-US" sz="2100" kern="1200" dirty="0" err="1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Indradhanush</a:t>
          </a: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, BBB</a:t>
          </a:r>
        </a:p>
      </dsp:txBody>
      <dsp:txXfrm>
        <a:off x="933649" y="1839864"/>
        <a:ext cx="2620193" cy="629676"/>
      </dsp:txXfrm>
    </dsp:sp>
    <dsp:sp modelId="{42C58EE7-7261-4ED0-A066-EE0548EF6FC0}">
      <dsp:nvSpPr>
        <dsp:cNvPr id="0" name=""/>
        <dsp:cNvSpPr/>
      </dsp:nvSpPr>
      <dsp:spPr>
        <a:xfrm>
          <a:off x="3877324" y="28221"/>
          <a:ext cx="2098947" cy="224707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6DF74-99C3-4EBC-A624-6581D7D8848D}">
      <dsp:nvSpPr>
        <dsp:cNvPr id="0" name=""/>
        <dsp:cNvSpPr/>
      </dsp:nvSpPr>
      <dsp:spPr>
        <a:xfrm>
          <a:off x="4021051" y="1839864"/>
          <a:ext cx="2620193" cy="629676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MP Incomplete Transmission, MCLR etc.</a:t>
          </a:r>
        </a:p>
      </dsp:txBody>
      <dsp:txXfrm>
        <a:off x="4021051" y="1839864"/>
        <a:ext cx="2620193" cy="629676"/>
      </dsp:txXfrm>
    </dsp:sp>
    <dsp:sp modelId="{22BC101B-6425-46CE-B64A-301FFB1A0F30}">
      <dsp:nvSpPr>
        <dsp:cNvPr id="0" name=""/>
        <dsp:cNvSpPr/>
      </dsp:nvSpPr>
      <dsp:spPr>
        <a:xfrm>
          <a:off x="46739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65312-2505-4653-ABB2-2C7FF307C86B}">
      <dsp:nvSpPr>
        <dsp:cNvPr id="0" name=""/>
        <dsp:cNvSpPr/>
      </dsp:nvSpPr>
      <dsp:spPr>
        <a:xfrm>
          <a:off x="661353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PSL-framework, Certi.</a:t>
          </a:r>
        </a:p>
      </dsp:txBody>
      <dsp:txXfrm>
        <a:off x="661353" y="4632664"/>
        <a:ext cx="2620193" cy="629676"/>
      </dsp:txXfrm>
    </dsp:sp>
    <dsp:sp modelId="{191D812A-EBF2-4C00-9136-0D2112F74FAD}">
      <dsp:nvSpPr>
        <dsp:cNvPr id="0" name=""/>
        <dsp:cNvSpPr/>
      </dsp:nvSpPr>
      <dsp:spPr>
        <a:xfrm>
          <a:off x="3605027" y="2793021"/>
          <a:ext cx="3040718" cy="224707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C2949-50E8-446F-86BF-4F311B55FBD6}">
      <dsp:nvSpPr>
        <dsp:cNvPr id="0" name=""/>
        <dsp:cNvSpPr/>
      </dsp:nvSpPr>
      <dsp:spPr>
        <a:xfrm>
          <a:off x="4219641" y="4632664"/>
          <a:ext cx="2620193" cy="629676"/>
        </a:xfrm>
        <a:prstGeom prst="rect">
          <a:avLst/>
        </a:prstGeom>
        <a:solidFill>
          <a:srgbClr val="1B587C">
            <a:shade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100" kern="1200" dirty="0">
              <a:solidFill>
                <a:sysClr val="window" lastClr="FFFFFF"/>
              </a:solidFill>
              <a:latin typeface="Franklin Gothic Medium Cond" panose="020B0606030402020204" pitchFamily="34" charset="0"/>
              <a:ea typeface="+mn-ea"/>
              <a:cs typeface="+mn-cs"/>
            </a:rPr>
            <a:t>Differential Banks</a:t>
          </a:r>
        </a:p>
      </dsp:txBody>
      <dsp:txXfrm>
        <a:off x="4219641" y="4632664"/>
        <a:ext cx="2620193" cy="6296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42DE9-50FC-41EB-BD37-466928A8A4E4}">
      <dsp:nvSpPr>
        <dsp:cNvPr id="0" name=""/>
        <dsp:cNvSpPr/>
      </dsp:nvSpPr>
      <dsp:spPr>
        <a:xfrm>
          <a:off x="2302" y="883054"/>
          <a:ext cx="3652768" cy="251675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5A596-3038-4E95-B055-689FECBA802A}">
      <dsp:nvSpPr>
        <dsp:cNvPr id="0" name=""/>
        <dsp:cNvSpPr/>
      </dsp:nvSpPr>
      <dsp:spPr>
        <a:xfrm>
          <a:off x="2302" y="3399812"/>
          <a:ext cx="3652768" cy="135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One person company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1 Member</a:t>
          </a:r>
        </a:p>
      </dsp:txBody>
      <dsp:txXfrm>
        <a:off x="2302" y="3399812"/>
        <a:ext cx="3652768" cy="1355176"/>
      </dsp:txXfrm>
    </dsp:sp>
    <dsp:sp modelId="{753A4C27-7F12-4089-BD21-7E500D6A63D1}">
      <dsp:nvSpPr>
        <dsp:cNvPr id="0" name=""/>
        <dsp:cNvSpPr/>
      </dsp:nvSpPr>
      <dsp:spPr>
        <a:xfrm>
          <a:off x="4020500" y="883054"/>
          <a:ext cx="3652768" cy="2516757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E3A91-5F3E-4D22-8EB6-9AF744F626B7}">
      <dsp:nvSpPr>
        <dsp:cNvPr id="0" name=""/>
        <dsp:cNvSpPr/>
      </dsp:nvSpPr>
      <dsp:spPr>
        <a:xfrm>
          <a:off x="4020500" y="3399812"/>
          <a:ext cx="3652768" cy="135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Private Ltd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2-200 members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strike="sngStrike" kern="1200" dirty="0">
              <a:solidFill>
                <a:srgbClr val="FF0000"/>
              </a:solidFill>
              <a:latin typeface="Franklin Gothic Medium Cond" panose="020B0606030402020204" pitchFamily="34" charset="0"/>
            </a:rPr>
            <a:t>Min Paid up Capital </a:t>
          </a:r>
          <a:r>
            <a:rPr lang="en-US" sz="2000" strike="sngStrike" kern="1200" dirty="0" err="1">
              <a:solidFill>
                <a:srgbClr val="FF0000"/>
              </a:solidFill>
              <a:latin typeface="Franklin Gothic Medium Cond" panose="020B0606030402020204" pitchFamily="34" charset="0"/>
            </a:rPr>
            <a:t>Req</a:t>
          </a:r>
          <a:r>
            <a:rPr lang="en-US" sz="2000" strike="sngStrike" kern="1200" dirty="0">
              <a:solidFill>
                <a:srgbClr val="FF0000"/>
              </a:solidFill>
              <a:latin typeface="Franklin Gothic Medium Cond" panose="020B0606030402020204" pitchFamily="34" charset="0"/>
            </a:rPr>
            <a:t>: 1 lakh</a:t>
          </a:r>
        </a:p>
      </dsp:txBody>
      <dsp:txXfrm>
        <a:off x="4020500" y="3399812"/>
        <a:ext cx="3652768" cy="1355176"/>
      </dsp:txXfrm>
    </dsp:sp>
    <dsp:sp modelId="{CD6F061D-E816-4888-9B13-F71E1CD4FEB2}">
      <dsp:nvSpPr>
        <dsp:cNvPr id="0" name=""/>
        <dsp:cNvSpPr/>
      </dsp:nvSpPr>
      <dsp:spPr>
        <a:xfrm>
          <a:off x="8038698" y="883054"/>
          <a:ext cx="3652768" cy="2516757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3AF26-6928-4E2A-8ACC-D3A127D26F6F}">
      <dsp:nvSpPr>
        <dsp:cNvPr id="0" name=""/>
        <dsp:cNvSpPr/>
      </dsp:nvSpPr>
      <dsp:spPr>
        <a:xfrm>
          <a:off x="8038698" y="3399812"/>
          <a:ext cx="3652768" cy="135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Franklin Gothic Medium Cond" panose="020B0606030402020204" pitchFamily="34" charset="0"/>
            </a:rPr>
            <a:t>Public Ltd.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7-unlimited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strike="sngStrike" kern="1200" dirty="0">
              <a:solidFill>
                <a:srgbClr val="FF0000"/>
              </a:solidFill>
              <a:latin typeface="Franklin Gothic Medium Cond" panose="020B0606030402020204" pitchFamily="34" charset="0"/>
            </a:rPr>
            <a:t>Capital </a:t>
          </a:r>
          <a:r>
            <a:rPr lang="en-US" sz="2000" strike="sngStrike" kern="1200" dirty="0" err="1">
              <a:solidFill>
                <a:srgbClr val="FF0000"/>
              </a:solidFill>
              <a:latin typeface="Franklin Gothic Medium Cond" panose="020B0606030402020204" pitchFamily="34" charset="0"/>
            </a:rPr>
            <a:t>req</a:t>
          </a:r>
          <a:r>
            <a:rPr lang="en-US" sz="2000" strike="sngStrike" kern="1200" dirty="0">
              <a:solidFill>
                <a:srgbClr val="FF0000"/>
              </a:solidFill>
              <a:latin typeface="Franklin Gothic Medium Cond" panose="020B0606030402020204" pitchFamily="34" charset="0"/>
            </a:rPr>
            <a:t>: 5 lakh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Franklin Gothic Medium Cond" panose="020B0606030402020204" pitchFamily="34" charset="0"/>
            </a:rPr>
            <a:t>Listed / Unlisted</a:t>
          </a:r>
        </a:p>
      </dsp:txBody>
      <dsp:txXfrm>
        <a:off x="8038698" y="3399812"/>
        <a:ext cx="3652768" cy="13551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EA079-5CDB-4D01-9173-82DC459953D4}">
      <dsp:nvSpPr>
        <dsp:cNvPr id="0" name=""/>
        <dsp:cNvSpPr/>
      </dsp:nvSpPr>
      <dsp:spPr>
        <a:xfrm>
          <a:off x="1608635" y="1990876"/>
          <a:ext cx="496285" cy="1418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8142" y="0"/>
              </a:lnTo>
              <a:lnTo>
                <a:pt x="248142" y="1418499"/>
              </a:lnTo>
              <a:lnTo>
                <a:pt x="496285" y="14184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1819208" y="2662555"/>
        <a:ext cx="75140" cy="75140"/>
      </dsp:txXfrm>
    </dsp:sp>
    <dsp:sp modelId="{B27C296E-33A1-4983-85CB-011A277D7C39}">
      <dsp:nvSpPr>
        <dsp:cNvPr id="0" name=""/>
        <dsp:cNvSpPr/>
      </dsp:nvSpPr>
      <dsp:spPr>
        <a:xfrm>
          <a:off x="1608635" y="1990876"/>
          <a:ext cx="496285" cy="472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8142" y="0"/>
              </a:lnTo>
              <a:lnTo>
                <a:pt x="248142" y="472833"/>
              </a:lnTo>
              <a:lnTo>
                <a:pt x="496285" y="4728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1839642" y="2210156"/>
        <a:ext cx="34273" cy="34273"/>
      </dsp:txXfrm>
    </dsp:sp>
    <dsp:sp modelId="{05A4E37E-46E9-4C0D-9EA4-71DEF4F9A5A8}">
      <dsp:nvSpPr>
        <dsp:cNvPr id="0" name=""/>
        <dsp:cNvSpPr/>
      </dsp:nvSpPr>
      <dsp:spPr>
        <a:xfrm>
          <a:off x="1608635" y="1518043"/>
          <a:ext cx="496285" cy="472833"/>
        </a:xfrm>
        <a:custGeom>
          <a:avLst/>
          <a:gdLst/>
          <a:ahLst/>
          <a:cxnLst/>
          <a:rect l="0" t="0" r="0" b="0"/>
          <a:pathLst>
            <a:path>
              <a:moveTo>
                <a:pt x="0" y="472833"/>
              </a:moveTo>
              <a:lnTo>
                <a:pt x="248142" y="472833"/>
              </a:lnTo>
              <a:lnTo>
                <a:pt x="248142" y="0"/>
              </a:lnTo>
              <a:lnTo>
                <a:pt x="49628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1839642" y="1737323"/>
        <a:ext cx="34273" cy="34273"/>
      </dsp:txXfrm>
    </dsp:sp>
    <dsp:sp modelId="{22B423B1-EB76-4C53-853C-11A355BBBFCB}">
      <dsp:nvSpPr>
        <dsp:cNvPr id="0" name=""/>
        <dsp:cNvSpPr/>
      </dsp:nvSpPr>
      <dsp:spPr>
        <a:xfrm>
          <a:off x="1608635" y="572376"/>
          <a:ext cx="496285" cy="1418499"/>
        </a:xfrm>
        <a:custGeom>
          <a:avLst/>
          <a:gdLst/>
          <a:ahLst/>
          <a:cxnLst/>
          <a:rect l="0" t="0" r="0" b="0"/>
          <a:pathLst>
            <a:path>
              <a:moveTo>
                <a:pt x="0" y="1418499"/>
              </a:moveTo>
              <a:lnTo>
                <a:pt x="248142" y="1418499"/>
              </a:lnTo>
              <a:lnTo>
                <a:pt x="248142" y="0"/>
              </a:lnTo>
              <a:lnTo>
                <a:pt x="49628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1819208" y="1244056"/>
        <a:ext cx="75140" cy="75140"/>
      </dsp:txXfrm>
    </dsp:sp>
    <dsp:sp modelId="{8528E5CD-1EEF-46B6-AD73-1F1ACF1F9CC0}">
      <dsp:nvSpPr>
        <dsp:cNvPr id="0" name=""/>
        <dsp:cNvSpPr/>
      </dsp:nvSpPr>
      <dsp:spPr>
        <a:xfrm rot="16200000">
          <a:off x="30129" y="1612609"/>
          <a:ext cx="2400479" cy="7565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 err="1">
              <a:solidFill>
                <a:schemeClr val="bg1"/>
              </a:solidFill>
              <a:latin typeface="Franklin Gothic Demi Cond" panose="020B0706030402020204" pitchFamily="34" charset="0"/>
            </a:rPr>
            <a:t>BoD</a:t>
          </a:r>
          <a:endParaRPr lang="en-US" sz="530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30129" y="1612609"/>
        <a:ext cx="2400479" cy="756533"/>
      </dsp:txXfrm>
    </dsp:sp>
    <dsp:sp modelId="{C5C3384C-9415-4A95-AC6B-41B9BC239F55}">
      <dsp:nvSpPr>
        <dsp:cNvPr id="0" name=""/>
        <dsp:cNvSpPr/>
      </dsp:nvSpPr>
      <dsp:spPr>
        <a:xfrm>
          <a:off x="2104921" y="194110"/>
          <a:ext cx="2481428" cy="756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Chairman</a:t>
          </a:r>
        </a:p>
      </dsp:txBody>
      <dsp:txXfrm>
        <a:off x="2104921" y="194110"/>
        <a:ext cx="2481428" cy="756533"/>
      </dsp:txXfrm>
    </dsp:sp>
    <dsp:sp modelId="{AF0FE9D8-9ACC-4AF0-B8CB-C4E2B9CCF64F}">
      <dsp:nvSpPr>
        <dsp:cNvPr id="0" name=""/>
        <dsp:cNvSpPr/>
      </dsp:nvSpPr>
      <dsp:spPr>
        <a:xfrm>
          <a:off x="2104921" y="1139776"/>
          <a:ext cx="2481428" cy="756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Executive Director/Full-time</a:t>
          </a:r>
        </a:p>
      </dsp:txBody>
      <dsp:txXfrm>
        <a:off x="2104921" y="1139776"/>
        <a:ext cx="2481428" cy="756533"/>
      </dsp:txXfrm>
    </dsp:sp>
    <dsp:sp modelId="{CF154476-60DE-462F-B59D-73A0E8CA6952}">
      <dsp:nvSpPr>
        <dsp:cNvPr id="0" name=""/>
        <dsp:cNvSpPr/>
      </dsp:nvSpPr>
      <dsp:spPr>
        <a:xfrm>
          <a:off x="2104921" y="2085443"/>
          <a:ext cx="2481428" cy="756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Nominated (Bank/CG)</a:t>
          </a:r>
        </a:p>
      </dsp:txBody>
      <dsp:txXfrm>
        <a:off x="2104921" y="2085443"/>
        <a:ext cx="2481428" cy="756533"/>
      </dsp:txXfrm>
    </dsp:sp>
    <dsp:sp modelId="{AE9BBA5C-6396-4077-A186-B8511DE8A0E1}">
      <dsp:nvSpPr>
        <dsp:cNvPr id="0" name=""/>
        <dsp:cNvSpPr/>
      </dsp:nvSpPr>
      <dsp:spPr>
        <a:xfrm>
          <a:off x="2104921" y="3031109"/>
          <a:ext cx="2481428" cy="756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Independent Director</a:t>
          </a:r>
        </a:p>
      </dsp:txBody>
      <dsp:txXfrm>
        <a:off x="2104921" y="3031109"/>
        <a:ext cx="2481428" cy="7565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2B0B2-1786-425A-9AC5-6B8ECDC28DF7}">
      <dsp:nvSpPr>
        <dsp:cNvPr id="0" name=""/>
        <dsp:cNvSpPr/>
      </dsp:nvSpPr>
      <dsp:spPr>
        <a:xfrm>
          <a:off x="1280" y="163278"/>
          <a:ext cx="1696976" cy="16969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Equity (Min.100cr.)</a:t>
          </a:r>
        </a:p>
      </dsp:txBody>
      <dsp:txXfrm>
        <a:off x="249796" y="411794"/>
        <a:ext cx="1199944" cy="1199944"/>
      </dsp:txXfrm>
    </dsp:sp>
    <dsp:sp modelId="{24D321B6-2E85-42A1-875F-8E56E760F7DB}">
      <dsp:nvSpPr>
        <dsp:cNvPr id="0" name=""/>
        <dsp:cNvSpPr/>
      </dsp:nvSpPr>
      <dsp:spPr>
        <a:xfrm>
          <a:off x="1836051" y="519643"/>
          <a:ext cx="984246" cy="98424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66513" y="896019"/>
        <a:ext cx="723322" cy="231494"/>
      </dsp:txXfrm>
    </dsp:sp>
    <dsp:sp modelId="{F03F3B2A-D9B8-47ED-BF7D-46006D9AD994}">
      <dsp:nvSpPr>
        <dsp:cNvPr id="0" name=""/>
        <dsp:cNvSpPr/>
      </dsp:nvSpPr>
      <dsp:spPr>
        <a:xfrm>
          <a:off x="2958092" y="163278"/>
          <a:ext cx="1696976" cy="16969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Debt</a:t>
          </a:r>
        </a:p>
      </dsp:txBody>
      <dsp:txXfrm>
        <a:off x="3206608" y="411794"/>
        <a:ext cx="1199944" cy="1199944"/>
      </dsp:txXfrm>
    </dsp:sp>
    <dsp:sp modelId="{B2C97412-F95E-4A42-9D9E-612C8F1BDFAE}">
      <dsp:nvSpPr>
        <dsp:cNvPr id="0" name=""/>
        <dsp:cNvSpPr/>
      </dsp:nvSpPr>
      <dsp:spPr>
        <a:xfrm>
          <a:off x="4792863" y="519643"/>
          <a:ext cx="984246" cy="984246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23325" y="722398"/>
        <a:ext cx="723322" cy="578736"/>
      </dsp:txXfrm>
    </dsp:sp>
    <dsp:sp modelId="{097CCF2C-E6FF-4882-B4DE-778B20E85FA2}">
      <dsp:nvSpPr>
        <dsp:cNvPr id="0" name=""/>
        <dsp:cNvSpPr/>
      </dsp:nvSpPr>
      <dsp:spPr>
        <a:xfrm>
          <a:off x="5914904" y="163278"/>
          <a:ext cx="1696976" cy="16969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Capital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6163420" y="411794"/>
        <a:ext cx="1199944" cy="11999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30F4E-0246-4672-970D-F6E4C60A6FCB}">
      <dsp:nvSpPr>
        <dsp:cNvPr id="0" name=""/>
        <dsp:cNvSpPr/>
      </dsp:nvSpPr>
      <dsp:spPr>
        <a:xfrm>
          <a:off x="3523261" y="3212141"/>
          <a:ext cx="3739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91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0907" y="3248511"/>
        <a:ext cx="18699" cy="18699"/>
      </dsp:txXfrm>
    </dsp:sp>
    <dsp:sp modelId="{88707DD2-966C-42AC-BDDB-01159C2D6E5B}">
      <dsp:nvSpPr>
        <dsp:cNvPr id="0" name=""/>
        <dsp:cNvSpPr/>
      </dsp:nvSpPr>
      <dsp:spPr>
        <a:xfrm>
          <a:off x="575456" y="2295220"/>
          <a:ext cx="373991" cy="962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6995" y="0"/>
              </a:lnTo>
              <a:lnTo>
                <a:pt x="186995" y="962641"/>
              </a:lnTo>
              <a:lnTo>
                <a:pt x="373991" y="9626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6634" y="2750722"/>
        <a:ext cx="51636" cy="51636"/>
      </dsp:txXfrm>
    </dsp:sp>
    <dsp:sp modelId="{5438CA8B-FE75-4A2E-9D73-0619A7825A1D}">
      <dsp:nvSpPr>
        <dsp:cNvPr id="0" name=""/>
        <dsp:cNvSpPr/>
      </dsp:nvSpPr>
      <dsp:spPr>
        <a:xfrm>
          <a:off x="3523261" y="2249500"/>
          <a:ext cx="3739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91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0907" y="2285870"/>
        <a:ext cx="18699" cy="18699"/>
      </dsp:txXfrm>
    </dsp:sp>
    <dsp:sp modelId="{3643B84C-6F19-4F2D-8852-DEF302463939}">
      <dsp:nvSpPr>
        <dsp:cNvPr id="0" name=""/>
        <dsp:cNvSpPr/>
      </dsp:nvSpPr>
      <dsp:spPr>
        <a:xfrm>
          <a:off x="575456" y="2249500"/>
          <a:ext cx="3739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91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3102" y="2285870"/>
        <a:ext cx="18699" cy="18699"/>
      </dsp:txXfrm>
    </dsp:sp>
    <dsp:sp modelId="{5CE75342-FFA2-4273-8EB8-2FB00E81E365}">
      <dsp:nvSpPr>
        <dsp:cNvPr id="0" name=""/>
        <dsp:cNvSpPr/>
      </dsp:nvSpPr>
      <dsp:spPr>
        <a:xfrm>
          <a:off x="3523261" y="1286858"/>
          <a:ext cx="3739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91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0907" y="1323228"/>
        <a:ext cx="18699" cy="18699"/>
      </dsp:txXfrm>
    </dsp:sp>
    <dsp:sp modelId="{979280B0-CD43-49AA-BF4F-BAA7E903743B}">
      <dsp:nvSpPr>
        <dsp:cNvPr id="0" name=""/>
        <dsp:cNvSpPr/>
      </dsp:nvSpPr>
      <dsp:spPr>
        <a:xfrm>
          <a:off x="575456" y="1332578"/>
          <a:ext cx="373991" cy="962641"/>
        </a:xfrm>
        <a:custGeom>
          <a:avLst/>
          <a:gdLst/>
          <a:ahLst/>
          <a:cxnLst/>
          <a:rect l="0" t="0" r="0" b="0"/>
          <a:pathLst>
            <a:path>
              <a:moveTo>
                <a:pt x="0" y="962641"/>
              </a:moveTo>
              <a:lnTo>
                <a:pt x="186995" y="962641"/>
              </a:lnTo>
              <a:lnTo>
                <a:pt x="186995" y="0"/>
              </a:lnTo>
              <a:lnTo>
                <a:pt x="373991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6634" y="1788080"/>
        <a:ext cx="51636" cy="51636"/>
      </dsp:txXfrm>
    </dsp:sp>
    <dsp:sp modelId="{20905BF4-3028-4396-A2B0-2BCB182C764C}">
      <dsp:nvSpPr>
        <dsp:cNvPr id="0" name=""/>
        <dsp:cNvSpPr/>
      </dsp:nvSpPr>
      <dsp:spPr>
        <a:xfrm rot="16200000">
          <a:off x="-1692874" y="2010165"/>
          <a:ext cx="3966553" cy="570109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Demi Cond" panose="020B0706030402020204" pitchFamily="34" charset="0"/>
            </a:rPr>
            <a:t>Companies Act 2013</a:t>
          </a:r>
        </a:p>
      </dsp:txBody>
      <dsp:txXfrm>
        <a:off x="-1692874" y="2010165"/>
        <a:ext cx="3966553" cy="570109"/>
      </dsp:txXfrm>
    </dsp:sp>
    <dsp:sp modelId="{2FBADB18-67D8-4C10-9F37-206C02DD17F6}">
      <dsp:nvSpPr>
        <dsp:cNvPr id="0" name=""/>
        <dsp:cNvSpPr/>
      </dsp:nvSpPr>
      <dsp:spPr>
        <a:xfrm>
          <a:off x="949448" y="922521"/>
          <a:ext cx="2573812" cy="820114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Demi Cond" panose="020B0706030402020204" pitchFamily="34" charset="0"/>
            </a:rPr>
            <a:t>One person</a:t>
          </a:r>
        </a:p>
      </dsp:txBody>
      <dsp:txXfrm>
        <a:off x="949448" y="922521"/>
        <a:ext cx="2573812" cy="820114"/>
      </dsp:txXfrm>
    </dsp:sp>
    <dsp:sp modelId="{A8B75623-355E-484C-890D-4A8F0C6281C2}">
      <dsp:nvSpPr>
        <dsp:cNvPr id="0" name=""/>
        <dsp:cNvSpPr/>
      </dsp:nvSpPr>
      <dsp:spPr>
        <a:xfrm>
          <a:off x="3897253" y="1047523"/>
          <a:ext cx="1869959" cy="570109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Demi Cond" panose="020B0706030402020204" pitchFamily="34" charset="0"/>
            </a:rPr>
            <a:t>1</a:t>
          </a:r>
        </a:p>
      </dsp:txBody>
      <dsp:txXfrm>
        <a:off x="3897253" y="1047523"/>
        <a:ext cx="1869959" cy="570109"/>
      </dsp:txXfrm>
    </dsp:sp>
    <dsp:sp modelId="{2817649E-018F-4FF1-8FB4-519DC0ECC710}">
      <dsp:nvSpPr>
        <dsp:cNvPr id="0" name=""/>
        <dsp:cNvSpPr/>
      </dsp:nvSpPr>
      <dsp:spPr>
        <a:xfrm>
          <a:off x="949448" y="1885162"/>
          <a:ext cx="2573812" cy="820114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Demi Cond" panose="020B0706030402020204" pitchFamily="34" charset="0"/>
            </a:rPr>
            <a:t>Private ltd.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Demi Cond" panose="020B0706030402020204" pitchFamily="34" charset="0"/>
            </a:rPr>
            <a:t>2-200</a:t>
          </a:r>
        </a:p>
      </dsp:txBody>
      <dsp:txXfrm>
        <a:off x="949448" y="1885162"/>
        <a:ext cx="2573812" cy="820114"/>
      </dsp:txXfrm>
    </dsp:sp>
    <dsp:sp modelId="{C469938B-D8D6-4575-9139-9FBC5EABC664}">
      <dsp:nvSpPr>
        <dsp:cNvPr id="0" name=""/>
        <dsp:cNvSpPr/>
      </dsp:nvSpPr>
      <dsp:spPr>
        <a:xfrm>
          <a:off x="3897253" y="2010165"/>
          <a:ext cx="1869959" cy="570109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Demi Cond" panose="020B0706030402020204" pitchFamily="34" charset="0"/>
            </a:rPr>
            <a:t>Min. 2 Max15</a:t>
          </a:r>
        </a:p>
      </dsp:txBody>
      <dsp:txXfrm>
        <a:off x="3897253" y="2010165"/>
        <a:ext cx="1869959" cy="570109"/>
      </dsp:txXfrm>
    </dsp:sp>
    <dsp:sp modelId="{B203ED49-CC17-4BCC-8F42-AC558CED99E6}">
      <dsp:nvSpPr>
        <dsp:cNvPr id="0" name=""/>
        <dsp:cNvSpPr/>
      </dsp:nvSpPr>
      <dsp:spPr>
        <a:xfrm>
          <a:off x="949448" y="2847804"/>
          <a:ext cx="2573812" cy="820114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Demi Cond" panose="020B0706030402020204" pitchFamily="34" charset="0"/>
            </a:rPr>
            <a:t>Public Ltd.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Demi Cond" panose="020B0706030402020204" pitchFamily="34" charset="0"/>
            </a:rPr>
            <a:t>7-unlimited</a:t>
          </a:r>
        </a:p>
      </dsp:txBody>
      <dsp:txXfrm>
        <a:off x="949448" y="2847804"/>
        <a:ext cx="2573812" cy="820114"/>
      </dsp:txXfrm>
    </dsp:sp>
    <dsp:sp modelId="{B8146026-9080-413A-A7F1-E7C819355409}">
      <dsp:nvSpPr>
        <dsp:cNvPr id="0" name=""/>
        <dsp:cNvSpPr/>
      </dsp:nvSpPr>
      <dsp:spPr>
        <a:xfrm>
          <a:off x="3897253" y="2972806"/>
          <a:ext cx="1869959" cy="570109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ranklin Gothic Demi Cond" panose="020B0706030402020204" pitchFamily="34" charset="0"/>
            </a:rPr>
            <a:t>Min.3- Max15</a:t>
          </a:r>
        </a:p>
      </dsp:txBody>
      <dsp:txXfrm>
        <a:off x="3897253" y="2972806"/>
        <a:ext cx="1869959" cy="5701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F49B1-0D75-47A7-B122-15BF0E475BCC}">
      <dsp:nvSpPr>
        <dsp:cNvPr id="0" name=""/>
        <dsp:cNvSpPr/>
      </dsp:nvSpPr>
      <dsp:spPr>
        <a:xfrm>
          <a:off x="0" y="532734"/>
          <a:ext cx="7507221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2644" tIns="624840" rIns="582644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Compulsory for Banks to take insurance on its deposits from DICGC (&amp; pay premium)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Max.1 lakh / customer if bank fails</a:t>
          </a:r>
        </a:p>
      </dsp:txBody>
      <dsp:txXfrm>
        <a:off x="0" y="532734"/>
        <a:ext cx="7507221" cy="2079000"/>
      </dsp:txXfrm>
    </dsp:sp>
    <dsp:sp modelId="{69D78D22-0CA8-49A3-85AB-DC11002C1975}">
      <dsp:nvSpPr>
        <dsp:cNvPr id="0" name=""/>
        <dsp:cNvSpPr/>
      </dsp:nvSpPr>
      <dsp:spPr>
        <a:xfrm>
          <a:off x="375361" y="89934"/>
          <a:ext cx="5255054" cy="88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629" tIns="0" rIns="198629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Fuction#1: Deposit insurance</a:t>
          </a:r>
        </a:p>
      </dsp:txBody>
      <dsp:txXfrm>
        <a:off x="418592" y="133165"/>
        <a:ext cx="5168592" cy="799138"/>
      </dsp:txXfrm>
    </dsp:sp>
    <dsp:sp modelId="{E5DDD175-51F1-4E9B-B09C-2F50A5A7C2D8}">
      <dsp:nvSpPr>
        <dsp:cNvPr id="0" name=""/>
        <dsp:cNvSpPr/>
      </dsp:nvSpPr>
      <dsp:spPr>
        <a:xfrm>
          <a:off x="0" y="3216534"/>
          <a:ext cx="7507221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2644" tIns="624840" rIns="582644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Farmer loan fail: can’t do SARFAESI recovery- but DICGC pays bank.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Also for  PSL (except home loans)</a:t>
          </a:r>
        </a:p>
      </dsp:txBody>
      <dsp:txXfrm>
        <a:off x="0" y="3216534"/>
        <a:ext cx="7507221" cy="2079000"/>
      </dsp:txXfrm>
    </dsp:sp>
    <dsp:sp modelId="{547FE787-1440-4CC8-B228-C8C3F784EEB5}">
      <dsp:nvSpPr>
        <dsp:cNvPr id="0" name=""/>
        <dsp:cNvSpPr/>
      </dsp:nvSpPr>
      <dsp:spPr>
        <a:xfrm>
          <a:off x="375361" y="2773734"/>
          <a:ext cx="6212735" cy="885600"/>
        </a:xfrm>
        <a:prstGeom prst="round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629" tIns="0" rIns="198629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Fuction#2: Credit Guarantee (PSL)</a:t>
          </a:r>
        </a:p>
      </dsp:txBody>
      <dsp:txXfrm>
        <a:off x="418592" y="2816965"/>
        <a:ext cx="6126273" cy="79913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F4503-5D4A-4360-945F-7EA19D6856E2}">
      <dsp:nvSpPr>
        <dsp:cNvPr id="0" name=""/>
        <dsp:cNvSpPr/>
      </dsp:nvSpPr>
      <dsp:spPr>
        <a:xfrm rot="16200000">
          <a:off x="-1620404" y="2789355"/>
          <a:ext cx="4155947" cy="783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601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10 small finance banks </a:t>
          </a:r>
        </a:p>
      </dsp:txBody>
      <dsp:txXfrm>
        <a:off x="-1620404" y="2789355"/>
        <a:ext cx="4155947" cy="783043"/>
      </dsp:txXfrm>
    </dsp:sp>
    <dsp:sp modelId="{E120CA3D-E031-4113-8088-C2F4998A2827}">
      <dsp:nvSpPr>
        <dsp:cNvPr id="0" name=""/>
        <dsp:cNvSpPr/>
      </dsp:nvSpPr>
      <dsp:spPr>
        <a:xfrm>
          <a:off x="849091" y="1102903"/>
          <a:ext cx="3900386" cy="41559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690601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Individual with 10 year </a:t>
          </a:r>
          <a:r>
            <a:rPr lang="en-US" sz="2200" kern="1200" dirty="0" err="1">
              <a:latin typeface="Franklin Gothic Medium Cond" panose="020B0606030402020204" pitchFamily="34" charset="0"/>
            </a:rPr>
            <a:t>xp</a:t>
          </a:r>
          <a:r>
            <a:rPr lang="en-US" sz="2200" kern="1200" dirty="0">
              <a:latin typeface="Franklin Gothic Medium Cond" panose="020B0606030402020204" pitchFamily="34" charset="0"/>
            </a:rPr>
            <a:t> in banking/finance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Existing NBFC, </a:t>
          </a:r>
          <a:r>
            <a:rPr lang="en-US" sz="2200" kern="1200" dirty="0" err="1">
              <a:latin typeface="Franklin Gothic Medium Cond" panose="020B0606030402020204" pitchFamily="34" charset="0"/>
            </a:rPr>
            <a:t>Microfinance,LAB</a:t>
          </a:r>
          <a:endParaRPr lang="en-US" sz="2200" kern="1200" dirty="0">
            <a:latin typeface="Franklin Gothic Medium Cond" panose="020B06060304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Preference to NE, Central India clusters</a:t>
          </a:r>
        </a:p>
      </dsp:txBody>
      <dsp:txXfrm>
        <a:off x="849091" y="1102903"/>
        <a:ext cx="3900386" cy="4155947"/>
      </dsp:txXfrm>
    </dsp:sp>
    <dsp:sp modelId="{E3B7593D-CDFB-42CB-95BD-7F92C7EE150A}">
      <dsp:nvSpPr>
        <dsp:cNvPr id="0" name=""/>
        <dsp:cNvSpPr/>
      </dsp:nvSpPr>
      <dsp:spPr>
        <a:xfrm>
          <a:off x="66047" y="69286"/>
          <a:ext cx="1566086" cy="156608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1605C-D857-4FE6-AF6A-0A74B3965B21}">
      <dsp:nvSpPr>
        <dsp:cNvPr id="0" name=""/>
        <dsp:cNvSpPr/>
      </dsp:nvSpPr>
      <dsp:spPr>
        <a:xfrm rot="16200000">
          <a:off x="4079670" y="2789355"/>
          <a:ext cx="4155947" cy="783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601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Franklin Gothic Medium Cond" panose="020B0606030402020204" pitchFamily="34" charset="0"/>
            </a:rPr>
            <a:t>11 payments banks </a:t>
          </a:r>
        </a:p>
      </dsp:txBody>
      <dsp:txXfrm>
        <a:off x="4079670" y="2789355"/>
        <a:ext cx="4155947" cy="783043"/>
      </dsp:txXfrm>
    </dsp:sp>
    <dsp:sp modelId="{EF95AB61-AF6A-4873-80B7-E249D73FF950}">
      <dsp:nvSpPr>
        <dsp:cNvPr id="0" name=""/>
        <dsp:cNvSpPr/>
      </dsp:nvSpPr>
      <dsp:spPr>
        <a:xfrm>
          <a:off x="6549165" y="1102903"/>
          <a:ext cx="3900386" cy="4155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690601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Existing PPI (pre-paid payment instrument)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Franklin Gothic Medium Cond" panose="020B0606030402020204" pitchFamily="34" charset="0"/>
            </a:rPr>
            <a:t>individuals / professionals; Non-Banking Finance Companies (NBFCs), corporate BCs, mobile telephone companies, super-market chains, companies, real sector cooperatives; that are owned and controlled by residents; and public sector entities </a:t>
          </a:r>
        </a:p>
      </dsp:txBody>
      <dsp:txXfrm>
        <a:off x="6549165" y="1102903"/>
        <a:ext cx="3900386" cy="4155947"/>
      </dsp:txXfrm>
    </dsp:sp>
    <dsp:sp modelId="{79D3ACB0-35E7-43B2-9CB7-B9B650D712F6}">
      <dsp:nvSpPr>
        <dsp:cNvPr id="0" name=""/>
        <dsp:cNvSpPr/>
      </dsp:nvSpPr>
      <dsp:spPr>
        <a:xfrm>
          <a:off x="5766122" y="69286"/>
          <a:ext cx="1566086" cy="15660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F4503-5D4A-4360-945F-7EA19D6856E2}">
      <dsp:nvSpPr>
        <dsp:cNvPr id="0" name=""/>
        <dsp:cNvSpPr/>
      </dsp:nvSpPr>
      <dsp:spPr>
        <a:xfrm rot="16200000">
          <a:off x="-1620404" y="2789355"/>
          <a:ext cx="4155947" cy="783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601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Franklin Gothic Medium Cond" panose="020B0606030402020204" pitchFamily="34" charset="0"/>
            </a:rPr>
            <a:t>Small F. Banks (10/72)</a:t>
          </a:r>
          <a:endParaRPr lang="en-US" sz="3100" kern="1200" dirty="0">
            <a:latin typeface="Franklin Gothic Medium Cond" panose="020B0606030402020204" pitchFamily="34" charset="0"/>
          </a:endParaRPr>
        </a:p>
      </dsp:txBody>
      <dsp:txXfrm>
        <a:off x="-1620404" y="2789355"/>
        <a:ext cx="4155947" cy="783043"/>
      </dsp:txXfrm>
    </dsp:sp>
    <dsp:sp modelId="{E120CA3D-E031-4113-8088-C2F4998A2827}">
      <dsp:nvSpPr>
        <dsp:cNvPr id="0" name=""/>
        <dsp:cNvSpPr/>
      </dsp:nvSpPr>
      <dsp:spPr>
        <a:xfrm>
          <a:off x="849091" y="1102903"/>
          <a:ext cx="3900386" cy="41559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690601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u="sng" kern="1200" dirty="0">
              <a:latin typeface="Franklin Gothic Medium Cond" panose="020B0606030402020204" pitchFamily="34" charset="0"/>
            </a:rPr>
            <a:t>Capital Local Area Bank (Jalandhar)</a:t>
          </a:r>
          <a:endParaRPr lang="en-US" sz="1700" kern="1200" dirty="0">
            <a:latin typeface="Franklin Gothic Medium Cond" panose="020B06060304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Disha </a:t>
          </a:r>
          <a:r>
            <a:rPr lang="en-US" sz="1700" kern="1200" dirty="0" err="1">
              <a:latin typeface="Franklin Gothic Medium Cond" panose="020B0606030402020204" pitchFamily="34" charset="0"/>
            </a:rPr>
            <a:t>Microfin</a:t>
          </a:r>
          <a:r>
            <a:rPr lang="en-US" sz="1700" kern="1200" dirty="0">
              <a:latin typeface="Franklin Gothic Medium Cond" panose="020B0606030402020204" pitchFamily="34" charset="0"/>
            </a:rPr>
            <a:t> (Ahmedabad)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Au Financiers (Jaipur)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Equitas Holdings (Chennai)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ESAF Microfin (Chennai)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Janalakshmi Financial Services (Bengaluru)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RGVN (Northeast) Microfin (Guwahati)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Suryoday Microfin (Navi Mumbai)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Ujjivan Financial Services (Bengaluru)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Utkarsh Microfin (Varanasi)</a:t>
          </a:r>
        </a:p>
      </dsp:txBody>
      <dsp:txXfrm>
        <a:off x="849091" y="1102903"/>
        <a:ext cx="3900386" cy="4155947"/>
      </dsp:txXfrm>
    </dsp:sp>
    <dsp:sp modelId="{E3B7593D-CDFB-42CB-95BD-7F92C7EE150A}">
      <dsp:nvSpPr>
        <dsp:cNvPr id="0" name=""/>
        <dsp:cNvSpPr/>
      </dsp:nvSpPr>
      <dsp:spPr>
        <a:xfrm>
          <a:off x="66047" y="69286"/>
          <a:ext cx="1566086" cy="156608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9C3FB-9301-453F-ADBA-1DC2F5D783A4}">
      <dsp:nvSpPr>
        <dsp:cNvPr id="0" name=""/>
        <dsp:cNvSpPr/>
      </dsp:nvSpPr>
      <dsp:spPr>
        <a:xfrm rot="16200000">
          <a:off x="4079670" y="2789355"/>
          <a:ext cx="4155947" cy="783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601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Payment Banks (11/41)</a:t>
          </a:r>
        </a:p>
      </dsp:txBody>
      <dsp:txXfrm>
        <a:off x="4079670" y="2789355"/>
        <a:ext cx="4155947" cy="783043"/>
      </dsp:txXfrm>
    </dsp:sp>
    <dsp:sp modelId="{18BA2A45-36AB-44BB-8948-A1DC5F299CB6}">
      <dsp:nvSpPr>
        <dsp:cNvPr id="0" name=""/>
        <dsp:cNvSpPr/>
      </dsp:nvSpPr>
      <dsp:spPr>
        <a:xfrm>
          <a:off x="6549165" y="1102903"/>
          <a:ext cx="3900386" cy="4155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690601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Department of Posts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Fino PayTech Ltd (backed by IFC-W.Bank)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Reliance Industries Ltd (Mukesh+SBI)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Dilip Shantilal Shanghvi (Sun Pharma)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Vijay Shekhar Sharma (Paytm)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Vodafone m-pesa (tied with ICICI)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Aditya Birla Nuvo Ltd (with IDEA)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Tech Mahindra Ltd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Airtel M Commerce Services Ltd (with Kotak Mahindra Bank)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Cholamandalam Distri. Services Ltd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ranklin Gothic Medium Cond" panose="020B0606030402020204" pitchFamily="34" charset="0"/>
            </a:rPr>
            <a:t>National Securities Depository Ltd</a:t>
          </a:r>
        </a:p>
      </dsp:txBody>
      <dsp:txXfrm>
        <a:off x="6549165" y="1102903"/>
        <a:ext cx="3900386" cy="4155947"/>
      </dsp:txXfrm>
    </dsp:sp>
    <dsp:sp modelId="{E612F469-360E-45C6-BBE6-BB1880648A7B}">
      <dsp:nvSpPr>
        <dsp:cNvPr id="0" name=""/>
        <dsp:cNvSpPr/>
      </dsp:nvSpPr>
      <dsp:spPr>
        <a:xfrm>
          <a:off x="5766122" y="69286"/>
          <a:ext cx="1566086" cy="15660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F4503-5D4A-4360-945F-7EA19D6856E2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10 small finance banks </a:t>
          </a:r>
        </a:p>
      </dsp:txBody>
      <dsp:txXfrm>
        <a:off x="-1594943" y="2756556"/>
        <a:ext cx="4104799" cy="782970"/>
      </dsp:txXfrm>
    </dsp:sp>
    <dsp:sp modelId="{E120CA3D-E031-4113-8088-C2F4998A2827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690536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Unserved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Underserved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Farmers-small, marginal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Micro, Small industries</a:t>
          </a:r>
        </a:p>
      </dsp:txBody>
      <dsp:txXfrm>
        <a:off x="848941" y="1095642"/>
        <a:ext cx="3900023" cy="4104799"/>
      </dsp:txXfrm>
    </dsp:sp>
    <dsp:sp modelId="{E3B7593D-CDFB-42CB-95BD-7F92C7EE150A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1605C-D857-4FE6-AF6A-0A74B3965B2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11 payments banks </a:t>
          </a:r>
        </a:p>
      </dsp:txBody>
      <dsp:txXfrm>
        <a:off x="4105721" y="2756556"/>
        <a:ext cx="4104799" cy="782970"/>
      </dsp:txXfrm>
    </dsp:sp>
    <dsp:sp modelId="{EF95AB61-AF6A-4873-80B7-E249D73FF950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690536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Promoting Small savings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Remittance to migrant </a:t>
          </a:r>
          <a:r>
            <a:rPr lang="en-US" sz="2900" kern="1200" dirty="0" err="1">
              <a:latin typeface="Franklin Gothic Medium Cond" panose="020B0606030402020204" pitchFamily="34" charset="0"/>
            </a:rPr>
            <a:t>labour</a:t>
          </a:r>
          <a:r>
            <a:rPr lang="en-US" sz="2900" kern="1200" dirty="0">
              <a:latin typeface="Franklin Gothic Medium Cond" panose="020B0606030402020204" pitchFamily="34" charset="0"/>
            </a:rPr>
            <a:t> families, low income households, </a:t>
          </a:r>
          <a:r>
            <a:rPr lang="en-US" sz="2900" kern="1200" dirty="0" err="1">
              <a:latin typeface="Franklin Gothic Medium Cond" panose="020B0606030402020204" pitchFamily="34" charset="0"/>
            </a:rPr>
            <a:t>unorg</a:t>
          </a:r>
          <a:r>
            <a:rPr lang="en-US" sz="2900" kern="1200" dirty="0">
              <a:latin typeface="Franklin Gothic Medium Cond" panose="020B0606030402020204" pitchFamily="34" charset="0"/>
            </a:rPr>
            <a:t>. Sector, small business</a:t>
          </a:r>
        </a:p>
      </dsp:txBody>
      <dsp:txXfrm>
        <a:off x="6549606" y="1095642"/>
        <a:ext cx="3900023" cy="4104799"/>
      </dsp:txXfrm>
    </dsp:sp>
    <dsp:sp modelId="{79D3ACB0-35E7-43B2-9CB7-B9B650D712F6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F4503-5D4A-4360-945F-7EA19D6856E2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10 small finance banks </a:t>
          </a:r>
        </a:p>
      </dsp:txBody>
      <dsp:txXfrm>
        <a:off x="-1594943" y="2756556"/>
        <a:ext cx="4104799" cy="782970"/>
      </dsp:txXfrm>
    </dsp:sp>
    <dsp:sp modelId="{E120CA3D-E031-4113-8088-C2F4998A2827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690536" rIns="277368" bIns="277368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latin typeface="Franklin Gothic Medium Cond" panose="020B0606030402020204" pitchFamily="34" charset="0"/>
            </a:rPr>
            <a:t>No such limits</a:t>
          </a:r>
        </a:p>
      </dsp:txBody>
      <dsp:txXfrm>
        <a:off x="848941" y="1095642"/>
        <a:ext cx="3900023" cy="4104799"/>
      </dsp:txXfrm>
    </dsp:sp>
    <dsp:sp modelId="{E3B7593D-CDFB-42CB-95BD-7F92C7EE150A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1605C-D857-4FE6-AF6A-0A74B3965B2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11 payments banks </a:t>
          </a:r>
        </a:p>
      </dsp:txBody>
      <dsp:txXfrm>
        <a:off x="4105721" y="2756556"/>
        <a:ext cx="4104799" cy="782970"/>
      </dsp:txXfrm>
    </dsp:sp>
    <dsp:sp modelId="{EF95AB61-AF6A-4873-80B7-E249D73FF950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690536" rIns="277368" bIns="277368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latin typeface="Franklin Gothic Medium Cond" panose="020B0606030402020204" pitchFamily="34" charset="0"/>
            </a:rPr>
            <a:t>No NRI deposits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latin typeface="Franklin Gothic Medium Cond" panose="020B0606030402020204" pitchFamily="34" charset="0"/>
            </a:rPr>
            <a:t>Time &amp; Demand…yes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latin typeface="Franklin Gothic Medium Cond" panose="020B0606030402020204" pitchFamily="34" charset="0"/>
            </a:rPr>
            <a:t>Max. balance Rs.1 lakh per year per customer 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latin typeface="Franklin Gothic Medium Cond" panose="020B0606030402020204" pitchFamily="34" charset="0"/>
            </a:rPr>
            <a:t>YES ATM/DEBIT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latin typeface="Franklin Gothic Medium Cond" panose="020B0606030402020204" pitchFamily="34" charset="0"/>
            </a:rPr>
            <a:t>NO CREDIT CARD.</a:t>
          </a:r>
        </a:p>
      </dsp:txBody>
      <dsp:txXfrm>
        <a:off x="6549606" y="1095642"/>
        <a:ext cx="3900023" cy="4104799"/>
      </dsp:txXfrm>
    </dsp:sp>
    <dsp:sp modelId="{79D3ACB0-35E7-43B2-9CB7-B9B650D712F6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F4503-5D4A-4360-945F-7EA19D6856E2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10 small finance banks </a:t>
          </a:r>
        </a:p>
      </dsp:txBody>
      <dsp:txXfrm>
        <a:off x="-1594943" y="2756556"/>
        <a:ext cx="4104799" cy="782970"/>
      </dsp:txXfrm>
    </dsp:sp>
    <dsp:sp modelId="{E120CA3D-E031-4113-8088-C2F4998A2827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690536" rIns="256032" bIns="256032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Franklin Gothic Medium Cond" panose="020B0606030402020204" pitchFamily="34" charset="0"/>
            </a:rPr>
            <a:t>40% strictly </a:t>
          </a:r>
          <a:r>
            <a:rPr lang="en-US" sz="2800" kern="1200" dirty="0" err="1">
              <a:latin typeface="Franklin Gothic Medium Cond" panose="020B0606030402020204" pitchFamily="34" charset="0"/>
            </a:rPr>
            <a:t>categorywise</a:t>
          </a:r>
          <a:r>
            <a:rPr lang="en-US" sz="2800" kern="1200" dirty="0">
              <a:latin typeface="Franklin Gothic Medium Cond" panose="020B0606030402020204" pitchFamily="34" charset="0"/>
            </a:rPr>
            <a:t> as SCB-PSL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Franklin Gothic Medium Cond" panose="020B0606030402020204" pitchFamily="34" charset="0"/>
            </a:rPr>
            <a:t>35% into PSL with edge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Franklin Gothic Medium Cond" panose="020B0606030402020204" pitchFamily="34" charset="0"/>
            </a:rPr>
            <a:t>=Total 75% PSL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Franklin Gothic Medium Cond" panose="020B0606030402020204" pitchFamily="34" charset="0"/>
            </a:rPr>
            <a:t>50% of loan portfolio </a:t>
          </a:r>
          <a:r>
            <a:rPr lang="en-US" sz="2800" kern="1200" dirty="0" err="1">
              <a:latin typeface="Franklin Gothic Medium Cond" panose="020B0606030402020204" pitchFamily="34" charset="0"/>
            </a:rPr>
            <a:t>upto</a:t>
          </a:r>
          <a:r>
            <a:rPr lang="en-US" sz="2800" kern="1200" dirty="0">
              <a:latin typeface="Franklin Gothic Medium Cond" panose="020B0606030402020204" pitchFamily="34" charset="0"/>
            </a:rPr>
            <a:t> 25 Lakhs’ loans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Franklin Gothic Medium Cond" panose="020B0606030402020204" pitchFamily="34" charset="0"/>
          </a:endParaRPr>
        </a:p>
      </dsp:txBody>
      <dsp:txXfrm>
        <a:off x="848941" y="1095642"/>
        <a:ext cx="3900023" cy="4104799"/>
      </dsp:txXfrm>
    </dsp:sp>
    <dsp:sp modelId="{E3B7593D-CDFB-42CB-95BD-7F92C7EE150A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1605C-D857-4FE6-AF6A-0A74B3965B2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11 payments banks </a:t>
          </a:r>
        </a:p>
      </dsp:txBody>
      <dsp:txXfrm>
        <a:off x="4105721" y="2756556"/>
        <a:ext cx="4104799" cy="782970"/>
      </dsp:txXfrm>
    </dsp:sp>
    <dsp:sp modelId="{EF95AB61-AF6A-4873-80B7-E249D73FF950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690536" rIns="256032" bIns="256032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Franklin Gothic Medium Cond" panose="020B0606030402020204" pitchFamily="34" charset="0"/>
            </a:rPr>
            <a:t>Can’t loan, So no PSL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Franklin Gothic Medium Cond" panose="020B0606030402020204" pitchFamily="34" charset="0"/>
            </a:rPr>
            <a:t>Can’t issue credit card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Franklin Gothic Medium Cond" panose="020B0606030402020204" pitchFamily="34" charset="0"/>
            </a:rPr>
            <a:t>75% of Demand deposits in </a:t>
          </a:r>
          <a:r>
            <a:rPr lang="en-US" sz="2800" kern="1200" dirty="0" err="1">
              <a:latin typeface="Franklin Gothic Medium Cond" panose="020B0606030402020204" pitchFamily="34" charset="0"/>
            </a:rPr>
            <a:t>Gsec,T</a:t>
          </a:r>
          <a:r>
            <a:rPr lang="en-US" sz="2800" kern="1200" dirty="0">
              <a:latin typeface="Franklin Gothic Medium Cond" panose="020B0606030402020204" pitchFamily="34" charset="0"/>
            </a:rPr>
            <a:t>-Bill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Franklin Gothic Medium Cond" panose="020B0606030402020204" pitchFamily="34" charset="0"/>
            </a:rPr>
            <a:t>Max.25% of all deposits in other SCB</a:t>
          </a:r>
        </a:p>
      </dsp:txBody>
      <dsp:txXfrm>
        <a:off x="6549606" y="1095642"/>
        <a:ext cx="3900023" cy="4104799"/>
      </dsp:txXfrm>
    </dsp:sp>
    <dsp:sp modelId="{79D3ACB0-35E7-43B2-9CB7-B9B650D712F6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FCAC-58DB-4E2F-A997-78A486AB7FEB}">
      <dsp:nvSpPr>
        <dsp:cNvPr id="0" name=""/>
        <dsp:cNvSpPr/>
      </dsp:nvSpPr>
      <dsp:spPr>
        <a:xfrm>
          <a:off x="4088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2AFE-1BE5-460C-A7F4-7C5CEB3B14E8}">
      <dsp:nvSpPr>
        <dsp:cNvPr id="0" name=""/>
        <dsp:cNvSpPr/>
      </dsp:nvSpPr>
      <dsp:spPr>
        <a:xfrm>
          <a:off x="4088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kern="12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4088" y="1995259"/>
        <a:ext cx="1945497" cy="721779"/>
      </dsp:txXfrm>
    </dsp:sp>
    <dsp:sp modelId="{A5592D08-C1CC-43B9-94AF-2EC92C298B2F}">
      <dsp:nvSpPr>
        <dsp:cNvPr id="0" name=""/>
        <dsp:cNvSpPr/>
      </dsp:nvSpPr>
      <dsp:spPr>
        <a:xfrm>
          <a:off x="2144217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33AD1-B0F9-4E2B-A0D9-2CB2D50F0370}">
      <dsp:nvSpPr>
        <dsp:cNvPr id="0" name=""/>
        <dsp:cNvSpPr/>
      </dsp:nvSpPr>
      <dsp:spPr>
        <a:xfrm>
          <a:off x="2144217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sp:txBody>
      <dsp:txXfrm>
        <a:off x="2144217" y="1995259"/>
        <a:ext cx="1945497" cy="721779"/>
      </dsp:txXfrm>
    </dsp:sp>
    <dsp:sp modelId="{7005283C-C444-42BD-94E4-1FABE6EC2FDE}">
      <dsp:nvSpPr>
        <dsp:cNvPr id="0" name=""/>
        <dsp:cNvSpPr/>
      </dsp:nvSpPr>
      <dsp:spPr>
        <a:xfrm>
          <a:off x="4284346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6AD35-6C57-4DCA-8123-BED21648AC01}">
      <dsp:nvSpPr>
        <dsp:cNvPr id="0" name=""/>
        <dsp:cNvSpPr/>
      </dsp:nvSpPr>
      <dsp:spPr>
        <a:xfrm>
          <a:off x="428434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sp:txBody>
      <dsp:txXfrm>
        <a:off x="4284346" y="1995259"/>
        <a:ext cx="1945497" cy="721779"/>
      </dsp:txXfrm>
    </dsp:sp>
    <dsp:sp modelId="{34855DFD-283D-4DF5-8F39-BE5305DC9D34}">
      <dsp:nvSpPr>
        <dsp:cNvPr id="0" name=""/>
        <dsp:cNvSpPr/>
      </dsp:nvSpPr>
      <dsp:spPr>
        <a:xfrm>
          <a:off x="6428564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53CE7-A833-4424-BA4D-FDAF1DB87E58}">
      <dsp:nvSpPr>
        <dsp:cNvPr id="0" name=""/>
        <dsp:cNvSpPr/>
      </dsp:nvSpPr>
      <dsp:spPr>
        <a:xfrm>
          <a:off x="642447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sp:txBody>
      <dsp:txXfrm>
        <a:off x="6424476" y="1995259"/>
        <a:ext cx="1945497" cy="72177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F4503-5D4A-4360-945F-7EA19D6856E2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10 small finance banks </a:t>
          </a:r>
        </a:p>
      </dsp:txBody>
      <dsp:txXfrm>
        <a:off x="-1594943" y="2756556"/>
        <a:ext cx="4104799" cy="782970"/>
      </dsp:txXfrm>
    </dsp:sp>
    <dsp:sp modelId="{E120CA3D-E031-4113-8088-C2F4998A2827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690536" rIns="355600" bIns="3556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>
              <a:latin typeface="Franklin Gothic Medium Cond" panose="020B0606030402020204" pitchFamily="34" charset="0"/>
            </a:rPr>
            <a:t>25% branches in unbanked rural area with </a:t>
          </a:r>
          <a:r>
            <a:rPr lang="en-US" sz="3900" kern="1200" dirty="0" err="1">
              <a:latin typeface="Franklin Gothic Medium Cond" panose="020B0606030402020204" pitchFamily="34" charset="0"/>
            </a:rPr>
            <a:t>upto</a:t>
          </a:r>
          <a:r>
            <a:rPr lang="en-US" sz="3900" kern="1200" dirty="0">
              <a:latin typeface="Franklin Gothic Medium Cond" panose="020B0606030402020204" pitchFamily="34" charset="0"/>
            </a:rPr>
            <a:t> 9,999 pop. Under Census-2011</a:t>
          </a:r>
        </a:p>
      </dsp:txBody>
      <dsp:txXfrm>
        <a:off x="848941" y="1095642"/>
        <a:ext cx="3900023" cy="4104799"/>
      </dsp:txXfrm>
    </dsp:sp>
    <dsp:sp modelId="{E3B7593D-CDFB-42CB-95BD-7F92C7EE150A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1605C-D857-4FE6-AF6A-0A74B3965B2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11 payments banks </a:t>
          </a:r>
        </a:p>
      </dsp:txBody>
      <dsp:txXfrm>
        <a:off x="4105721" y="2756556"/>
        <a:ext cx="4104799" cy="782970"/>
      </dsp:txXfrm>
    </dsp:sp>
    <dsp:sp modelId="{EF95AB61-AF6A-4873-80B7-E249D73FF950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690536" rIns="355600" bIns="3556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>
              <a:latin typeface="Franklin Gothic Medium Cond" panose="020B0606030402020204" pitchFamily="34" charset="0"/>
            </a:rPr>
            <a:t>No need, but 25% of access points must be with rural-BC</a:t>
          </a:r>
        </a:p>
      </dsp:txBody>
      <dsp:txXfrm>
        <a:off x="6549606" y="1095642"/>
        <a:ext cx="3900023" cy="4104799"/>
      </dsp:txXfrm>
    </dsp:sp>
    <dsp:sp modelId="{79D3ACB0-35E7-43B2-9CB7-B9B650D712F6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F4503-5D4A-4360-945F-7EA19D6856E2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10 small finance banks </a:t>
          </a:r>
        </a:p>
      </dsp:txBody>
      <dsp:txXfrm>
        <a:off x="-1594943" y="2756556"/>
        <a:ext cx="4104799" cy="782970"/>
      </dsp:txXfrm>
    </dsp:sp>
    <dsp:sp modelId="{E120CA3D-E031-4113-8088-C2F4998A2827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690536" rIns="455168" bIns="455168" numCol="1" spcCol="1270" anchor="t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>
              <a:latin typeface="Franklin Gothic Medium Cond" panose="020B0606030402020204" pitchFamily="34" charset="0"/>
            </a:rPr>
            <a:t>Can’t become BC of another bank</a:t>
          </a:r>
        </a:p>
      </dsp:txBody>
      <dsp:txXfrm>
        <a:off x="848941" y="1095642"/>
        <a:ext cx="3900023" cy="4104799"/>
      </dsp:txXfrm>
    </dsp:sp>
    <dsp:sp modelId="{E3B7593D-CDFB-42CB-95BD-7F92C7EE150A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1605C-D857-4FE6-AF6A-0A74B3965B2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11 payments banks </a:t>
          </a:r>
        </a:p>
      </dsp:txBody>
      <dsp:txXfrm>
        <a:off x="4105721" y="2756556"/>
        <a:ext cx="4104799" cy="782970"/>
      </dsp:txXfrm>
    </dsp:sp>
    <dsp:sp modelId="{EF95AB61-AF6A-4873-80B7-E249D73FF950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168" tIns="690536" rIns="455168" bIns="455168" numCol="1" spcCol="1270" anchor="t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>
              <a:latin typeface="Franklin Gothic Medium Cond" panose="020B0606030402020204" pitchFamily="34" charset="0"/>
            </a:rPr>
            <a:t>Can Become BC of another bank</a:t>
          </a:r>
        </a:p>
      </dsp:txBody>
      <dsp:txXfrm>
        <a:off x="6549606" y="1095642"/>
        <a:ext cx="3900023" cy="4104799"/>
      </dsp:txXfrm>
    </dsp:sp>
    <dsp:sp modelId="{79D3ACB0-35E7-43B2-9CB7-B9B650D712F6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F4503-5D4A-4360-945F-7EA19D6856E2}">
      <dsp:nvSpPr>
        <dsp:cNvPr id="0" name=""/>
        <dsp:cNvSpPr/>
      </dsp:nvSpPr>
      <dsp:spPr>
        <a:xfrm rot="16200000">
          <a:off x="-1594943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10 small finance banks </a:t>
          </a:r>
        </a:p>
      </dsp:txBody>
      <dsp:txXfrm>
        <a:off x="-1594943" y="2756556"/>
        <a:ext cx="4104799" cy="782970"/>
      </dsp:txXfrm>
    </dsp:sp>
    <dsp:sp modelId="{E120CA3D-E031-4113-8088-C2F4998A2827}">
      <dsp:nvSpPr>
        <dsp:cNvPr id="0" name=""/>
        <dsp:cNvSpPr/>
      </dsp:nvSpPr>
      <dsp:spPr>
        <a:xfrm>
          <a:off x="848941" y="1095642"/>
          <a:ext cx="3900023" cy="4104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5384" tIns="690536" rIns="405384" bIns="40538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>
              <a:latin typeface="Franklin Gothic Medium Cond" panose="020B0606030402020204" pitchFamily="34" charset="0"/>
            </a:rPr>
            <a:t>Can evolve into Universal Bank after 5 years, on RBI discretion</a:t>
          </a:r>
        </a:p>
      </dsp:txBody>
      <dsp:txXfrm>
        <a:off x="848941" y="1095642"/>
        <a:ext cx="3900023" cy="4104799"/>
      </dsp:txXfrm>
    </dsp:sp>
    <dsp:sp modelId="{E3B7593D-CDFB-42CB-95BD-7F92C7EE150A}">
      <dsp:nvSpPr>
        <dsp:cNvPr id="0" name=""/>
        <dsp:cNvSpPr/>
      </dsp:nvSpPr>
      <dsp:spPr>
        <a:xfrm>
          <a:off x="65970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1605C-D857-4FE6-AF6A-0A74B3965B21}">
      <dsp:nvSpPr>
        <dsp:cNvPr id="0" name=""/>
        <dsp:cNvSpPr/>
      </dsp:nvSpPr>
      <dsp:spPr>
        <a:xfrm rot="16200000">
          <a:off x="4105721" y="2756556"/>
          <a:ext cx="4104799" cy="78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9053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Franklin Gothic Medium Cond" panose="020B0606030402020204" pitchFamily="34" charset="0"/>
            </a:rPr>
            <a:t>11 payments banks </a:t>
          </a:r>
        </a:p>
      </dsp:txBody>
      <dsp:txXfrm>
        <a:off x="4105721" y="2756556"/>
        <a:ext cx="4104799" cy="782970"/>
      </dsp:txXfrm>
    </dsp:sp>
    <dsp:sp modelId="{EF95AB61-AF6A-4873-80B7-E249D73FF950}">
      <dsp:nvSpPr>
        <dsp:cNvPr id="0" name=""/>
        <dsp:cNvSpPr/>
      </dsp:nvSpPr>
      <dsp:spPr>
        <a:xfrm>
          <a:off x="6549606" y="1095642"/>
          <a:ext cx="3900023" cy="4104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5384" tIns="690536" rIns="405384" bIns="40538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>
              <a:latin typeface="Franklin Gothic Medium Cond" panose="020B0606030402020204" pitchFamily="34" charset="0"/>
            </a:rPr>
            <a:t>Not explicitly mentioned</a:t>
          </a:r>
        </a:p>
      </dsp:txBody>
      <dsp:txXfrm>
        <a:off x="6549606" y="1095642"/>
        <a:ext cx="3900023" cy="4104799"/>
      </dsp:txXfrm>
    </dsp:sp>
    <dsp:sp modelId="{79D3ACB0-35E7-43B2-9CB7-B9B650D712F6}">
      <dsp:nvSpPr>
        <dsp:cNvPr id="0" name=""/>
        <dsp:cNvSpPr/>
      </dsp:nvSpPr>
      <dsp:spPr>
        <a:xfrm>
          <a:off x="5766635" y="62121"/>
          <a:ext cx="1565940" cy="156594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FCAC-58DB-4E2F-A997-78A486AB7FEB}">
      <dsp:nvSpPr>
        <dsp:cNvPr id="0" name=""/>
        <dsp:cNvSpPr/>
      </dsp:nvSpPr>
      <dsp:spPr>
        <a:xfrm>
          <a:off x="4088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2AFE-1BE5-460C-A7F4-7C5CEB3B14E8}">
      <dsp:nvSpPr>
        <dsp:cNvPr id="0" name=""/>
        <dsp:cNvSpPr/>
      </dsp:nvSpPr>
      <dsp:spPr>
        <a:xfrm>
          <a:off x="4088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kern="12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4088" y="1995259"/>
        <a:ext cx="1945497" cy="721779"/>
      </dsp:txXfrm>
    </dsp:sp>
    <dsp:sp modelId="{A5592D08-C1CC-43B9-94AF-2EC92C298B2F}">
      <dsp:nvSpPr>
        <dsp:cNvPr id="0" name=""/>
        <dsp:cNvSpPr/>
      </dsp:nvSpPr>
      <dsp:spPr>
        <a:xfrm>
          <a:off x="2144217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33AD1-B0F9-4E2B-A0D9-2CB2D50F0370}">
      <dsp:nvSpPr>
        <dsp:cNvPr id="0" name=""/>
        <dsp:cNvSpPr/>
      </dsp:nvSpPr>
      <dsp:spPr>
        <a:xfrm>
          <a:off x="2144217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sp:txBody>
      <dsp:txXfrm>
        <a:off x="2144217" y="1995259"/>
        <a:ext cx="1945497" cy="721779"/>
      </dsp:txXfrm>
    </dsp:sp>
    <dsp:sp modelId="{7005283C-C444-42BD-94E4-1FABE6EC2FDE}">
      <dsp:nvSpPr>
        <dsp:cNvPr id="0" name=""/>
        <dsp:cNvSpPr/>
      </dsp:nvSpPr>
      <dsp:spPr>
        <a:xfrm>
          <a:off x="4284346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6AD35-6C57-4DCA-8123-BED21648AC01}">
      <dsp:nvSpPr>
        <dsp:cNvPr id="0" name=""/>
        <dsp:cNvSpPr/>
      </dsp:nvSpPr>
      <dsp:spPr>
        <a:xfrm>
          <a:off x="428434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sp:txBody>
      <dsp:txXfrm>
        <a:off x="4284346" y="1995259"/>
        <a:ext cx="1945497" cy="721779"/>
      </dsp:txXfrm>
    </dsp:sp>
    <dsp:sp modelId="{34855DFD-283D-4DF5-8F39-BE5305DC9D34}">
      <dsp:nvSpPr>
        <dsp:cNvPr id="0" name=""/>
        <dsp:cNvSpPr/>
      </dsp:nvSpPr>
      <dsp:spPr>
        <a:xfrm>
          <a:off x="6428564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53CE7-A833-4424-BA4D-FDAF1DB87E58}">
      <dsp:nvSpPr>
        <dsp:cNvPr id="0" name=""/>
        <dsp:cNvSpPr/>
      </dsp:nvSpPr>
      <dsp:spPr>
        <a:xfrm>
          <a:off x="642447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sp:txBody>
      <dsp:txXfrm>
        <a:off x="6424476" y="1995259"/>
        <a:ext cx="1945497" cy="72177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FCAC-58DB-4E2F-A997-78A486AB7FEB}">
      <dsp:nvSpPr>
        <dsp:cNvPr id="0" name=""/>
        <dsp:cNvSpPr/>
      </dsp:nvSpPr>
      <dsp:spPr>
        <a:xfrm>
          <a:off x="4088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2AFE-1BE5-460C-A7F4-7C5CEB3B14E8}">
      <dsp:nvSpPr>
        <dsp:cNvPr id="0" name=""/>
        <dsp:cNvSpPr/>
      </dsp:nvSpPr>
      <dsp:spPr>
        <a:xfrm>
          <a:off x="4088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strike="sngStrike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strike="sngStrike" kern="12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strike="sngStrike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4088" y="1995259"/>
        <a:ext cx="1945497" cy="721779"/>
      </dsp:txXfrm>
    </dsp:sp>
    <dsp:sp modelId="{A5592D08-C1CC-43B9-94AF-2EC92C298B2F}">
      <dsp:nvSpPr>
        <dsp:cNvPr id="0" name=""/>
        <dsp:cNvSpPr/>
      </dsp:nvSpPr>
      <dsp:spPr>
        <a:xfrm>
          <a:off x="2144217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33AD1-B0F9-4E2B-A0D9-2CB2D50F0370}">
      <dsp:nvSpPr>
        <dsp:cNvPr id="0" name=""/>
        <dsp:cNvSpPr/>
      </dsp:nvSpPr>
      <dsp:spPr>
        <a:xfrm>
          <a:off x="2144217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strike="sngStrike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sp:txBody>
      <dsp:txXfrm>
        <a:off x="2144217" y="1995259"/>
        <a:ext cx="1945497" cy="721779"/>
      </dsp:txXfrm>
    </dsp:sp>
    <dsp:sp modelId="{7005283C-C444-42BD-94E4-1FABE6EC2FDE}">
      <dsp:nvSpPr>
        <dsp:cNvPr id="0" name=""/>
        <dsp:cNvSpPr/>
      </dsp:nvSpPr>
      <dsp:spPr>
        <a:xfrm>
          <a:off x="4284346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6AD35-6C57-4DCA-8123-BED21648AC01}">
      <dsp:nvSpPr>
        <dsp:cNvPr id="0" name=""/>
        <dsp:cNvSpPr/>
      </dsp:nvSpPr>
      <dsp:spPr>
        <a:xfrm>
          <a:off x="428434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70C0"/>
              </a:solidFill>
              <a:latin typeface="Franklin Gothic Medium Cond" panose="020B0606030402020204" pitchFamily="34" charset="0"/>
            </a:rPr>
            <a:t>Wholesale Banks</a:t>
          </a:r>
        </a:p>
      </dsp:txBody>
      <dsp:txXfrm>
        <a:off x="4284346" y="1995259"/>
        <a:ext cx="1945497" cy="721779"/>
      </dsp:txXfrm>
    </dsp:sp>
    <dsp:sp modelId="{34855DFD-283D-4DF5-8F39-BE5305DC9D34}">
      <dsp:nvSpPr>
        <dsp:cNvPr id="0" name=""/>
        <dsp:cNvSpPr/>
      </dsp:nvSpPr>
      <dsp:spPr>
        <a:xfrm>
          <a:off x="6428564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53CE7-A833-4424-BA4D-FDAF1DB87E58}">
      <dsp:nvSpPr>
        <dsp:cNvPr id="0" name=""/>
        <dsp:cNvSpPr/>
      </dsp:nvSpPr>
      <dsp:spPr>
        <a:xfrm>
          <a:off x="642447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sp:txBody>
      <dsp:txXfrm>
        <a:off x="6424476" y="1995259"/>
        <a:ext cx="1945497" cy="72177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FCAC-58DB-4E2F-A997-78A486AB7FEB}">
      <dsp:nvSpPr>
        <dsp:cNvPr id="0" name=""/>
        <dsp:cNvSpPr/>
      </dsp:nvSpPr>
      <dsp:spPr>
        <a:xfrm>
          <a:off x="4088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2AFE-1BE5-460C-A7F4-7C5CEB3B14E8}">
      <dsp:nvSpPr>
        <dsp:cNvPr id="0" name=""/>
        <dsp:cNvSpPr/>
      </dsp:nvSpPr>
      <dsp:spPr>
        <a:xfrm>
          <a:off x="4088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kern="12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4088" y="1995259"/>
        <a:ext cx="1945497" cy="721779"/>
      </dsp:txXfrm>
    </dsp:sp>
    <dsp:sp modelId="{A5592D08-C1CC-43B9-94AF-2EC92C298B2F}">
      <dsp:nvSpPr>
        <dsp:cNvPr id="0" name=""/>
        <dsp:cNvSpPr/>
      </dsp:nvSpPr>
      <dsp:spPr>
        <a:xfrm>
          <a:off x="2144217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33AD1-B0F9-4E2B-A0D9-2CB2D50F0370}">
      <dsp:nvSpPr>
        <dsp:cNvPr id="0" name=""/>
        <dsp:cNvSpPr/>
      </dsp:nvSpPr>
      <dsp:spPr>
        <a:xfrm>
          <a:off x="2144217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sp:txBody>
      <dsp:txXfrm>
        <a:off x="2144217" y="1995259"/>
        <a:ext cx="1945497" cy="721779"/>
      </dsp:txXfrm>
    </dsp:sp>
    <dsp:sp modelId="{7005283C-C444-42BD-94E4-1FABE6EC2FDE}">
      <dsp:nvSpPr>
        <dsp:cNvPr id="0" name=""/>
        <dsp:cNvSpPr/>
      </dsp:nvSpPr>
      <dsp:spPr>
        <a:xfrm>
          <a:off x="4284346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6AD35-6C57-4DCA-8123-BED21648AC01}">
      <dsp:nvSpPr>
        <dsp:cNvPr id="0" name=""/>
        <dsp:cNvSpPr/>
      </dsp:nvSpPr>
      <dsp:spPr>
        <a:xfrm>
          <a:off x="428434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sp:txBody>
      <dsp:txXfrm>
        <a:off x="4284346" y="1995259"/>
        <a:ext cx="1945497" cy="721779"/>
      </dsp:txXfrm>
    </dsp:sp>
    <dsp:sp modelId="{34855DFD-283D-4DF5-8F39-BE5305DC9D34}">
      <dsp:nvSpPr>
        <dsp:cNvPr id="0" name=""/>
        <dsp:cNvSpPr/>
      </dsp:nvSpPr>
      <dsp:spPr>
        <a:xfrm>
          <a:off x="6428564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53CE7-A833-4424-BA4D-FDAF1DB87E58}">
      <dsp:nvSpPr>
        <dsp:cNvPr id="0" name=""/>
        <dsp:cNvSpPr/>
      </dsp:nvSpPr>
      <dsp:spPr>
        <a:xfrm>
          <a:off x="642447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sp:txBody>
      <dsp:txXfrm>
        <a:off x="6424476" y="1995259"/>
        <a:ext cx="1945497" cy="72177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9415-82AB-4523-934F-637CC30EA05B}">
      <dsp:nvSpPr>
        <dsp:cNvPr id="0" name=""/>
        <dsp:cNvSpPr/>
      </dsp:nvSpPr>
      <dsp:spPr>
        <a:xfrm>
          <a:off x="1416915" y="641965"/>
          <a:ext cx="2997098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V1C1- Twin </a:t>
          </a:r>
          <a:r>
            <a:rPr lang="en-US" sz="1400" kern="1200" dirty="0" err="1">
              <a:latin typeface="Franklin Gothic Medium Cond" panose="020B0606030402020204" pitchFamily="34" charset="0"/>
            </a:rPr>
            <a:t>Balancesheet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V2C3-Monetary </a:t>
          </a:r>
          <a:r>
            <a:rPr lang="en-US" sz="1400" kern="1200" dirty="0" err="1">
              <a:latin typeface="Franklin Gothic Medium Cond" panose="020B0606030402020204" pitchFamily="34" charset="0"/>
            </a:rPr>
            <a:t>mgmt+FI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V2C1- </a:t>
          </a:r>
          <a:r>
            <a:rPr lang="en-US" sz="1400" kern="1200" dirty="0" err="1">
              <a:latin typeface="Franklin Gothic Medium Cond" panose="020B0606030402020204" pitchFamily="34" charset="0"/>
            </a:rPr>
            <a:t>Chakravyuh</a:t>
          </a:r>
          <a:r>
            <a:rPr lang="en-US" sz="1400" kern="1200" dirty="0">
              <a:latin typeface="Franklin Gothic Medium Cond" panose="020B0606030402020204" pitchFamily="34" charset="0"/>
            </a:rPr>
            <a:t> challenge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B1. Financial Sector Reforms</a:t>
          </a:r>
        </a:p>
      </dsp:txBody>
      <dsp:txXfrm>
        <a:off x="1416915" y="641965"/>
        <a:ext cx="2997098" cy="1371011"/>
      </dsp:txXfrm>
    </dsp:sp>
    <dsp:sp modelId="{DF311B42-FA3B-4DB5-88D3-35CE54F86170}">
      <dsp:nvSpPr>
        <dsp:cNvPr id="0" name=""/>
        <dsp:cNvSpPr/>
      </dsp:nvSpPr>
      <dsp:spPr>
        <a:xfrm>
          <a:off x="3386" y="604405"/>
          <a:ext cx="2031021" cy="10667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6708-E747-4D6B-A834-05BEEE843CAD}">
      <dsp:nvSpPr>
        <dsp:cNvPr id="0" name=""/>
        <dsp:cNvSpPr/>
      </dsp:nvSpPr>
      <dsp:spPr>
        <a:xfrm>
          <a:off x="6121778" y="709246"/>
          <a:ext cx="2997098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2.Budget-Fiscal Policy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V2C2-Pub.Fin; V1C3-JAM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V1C6-bounties; V1C7-Fiscal Cap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B2. Fiscal Discipline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B3. Tax Reforms; B4. Ease of </a:t>
          </a:r>
        </a:p>
      </dsp:txBody>
      <dsp:txXfrm>
        <a:off x="6121778" y="709246"/>
        <a:ext cx="2997098" cy="1371011"/>
      </dsp:txXfrm>
    </dsp:sp>
    <dsp:sp modelId="{F97BFED6-0DD6-4477-860D-631B2A1B00E4}">
      <dsp:nvSpPr>
        <dsp:cNvPr id="0" name=""/>
        <dsp:cNvSpPr/>
      </dsp:nvSpPr>
      <dsp:spPr>
        <a:xfrm>
          <a:off x="4708249" y="511211"/>
          <a:ext cx="2031021" cy="143956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2949F-ACB9-4CB0-8B82-11470D469081}">
      <dsp:nvSpPr>
        <dsp:cNvPr id="0" name=""/>
        <dsp:cNvSpPr/>
      </dsp:nvSpPr>
      <dsp:spPr>
        <a:xfrm>
          <a:off x="1644272" y="2265085"/>
          <a:ext cx="2749964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3.BoP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V2C4-External sector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V1C8-PTA</a:t>
          </a:r>
        </a:p>
      </dsp:txBody>
      <dsp:txXfrm>
        <a:off x="1644272" y="2265085"/>
        <a:ext cx="2749964" cy="1371011"/>
      </dsp:txXfrm>
    </dsp:sp>
    <dsp:sp modelId="{AE292A58-4FC2-4EF5-8205-827A3067DD26}">
      <dsp:nvSpPr>
        <dsp:cNvPr id="0" name=""/>
        <dsp:cNvSpPr/>
      </dsp:nvSpPr>
      <dsp:spPr>
        <a:xfrm>
          <a:off x="107178" y="2237163"/>
          <a:ext cx="2031021" cy="109933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2F746-532C-4309-8B4E-F312973D9749}">
      <dsp:nvSpPr>
        <dsp:cNvPr id="0" name=""/>
        <dsp:cNvSpPr/>
      </dsp:nvSpPr>
      <dsp:spPr>
        <a:xfrm>
          <a:off x="6211464" y="2298543"/>
          <a:ext cx="2896937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4.Sectors of Economy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V2C5-Price,Agri.; V2C6,7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V1C4-Agri ; V1C9-Fertilizer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V1C2-Chakravy; V1C10-Labour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B5. Agro: 2x farmer income</a:t>
          </a:r>
        </a:p>
      </dsp:txBody>
      <dsp:txXfrm>
        <a:off x="6211464" y="2298543"/>
        <a:ext cx="2896937" cy="1371011"/>
      </dsp:txXfrm>
    </dsp:sp>
    <dsp:sp modelId="{C37DAA1F-4E63-4945-8607-DB92D29AF25B}">
      <dsp:nvSpPr>
        <dsp:cNvPr id="0" name=""/>
        <dsp:cNvSpPr/>
      </dsp:nvSpPr>
      <dsp:spPr>
        <a:xfrm>
          <a:off x="4688474" y="2237336"/>
          <a:ext cx="1963150" cy="1098645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C3CCF-CB49-4639-B22A-9537C5637A0E}">
      <dsp:nvSpPr>
        <dsp:cNvPr id="0" name=""/>
        <dsp:cNvSpPr/>
      </dsp:nvSpPr>
      <dsp:spPr>
        <a:xfrm>
          <a:off x="1480694" y="3945382"/>
          <a:ext cx="2896367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5.Infra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V2C8-Paris Summit, Energy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V1C11-Powering 1 India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Franklin Gothic Medium Cond" panose="020B0606030402020204" pitchFamily="34" charset="0"/>
            </a:rPr>
            <a:t>B6. Rural infra-employment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B7. Infrastructure</a:t>
          </a:r>
        </a:p>
      </dsp:txBody>
      <dsp:txXfrm>
        <a:off x="1480694" y="3945382"/>
        <a:ext cx="2896367" cy="1371011"/>
      </dsp:txXfrm>
    </dsp:sp>
    <dsp:sp modelId="{ADB7CDA4-9357-49E6-A6C1-F48379B8A211}">
      <dsp:nvSpPr>
        <dsp:cNvPr id="0" name=""/>
        <dsp:cNvSpPr/>
      </dsp:nvSpPr>
      <dsp:spPr>
        <a:xfrm>
          <a:off x="180773" y="3793002"/>
          <a:ext cx="1963150" cy="143956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CE37-C8F8-444B-B0ED-0077A8879C03}">
      <dsp:nvSpPr>
        <dsp:cNvPr id="0" name=""/>
        <dsp:cNvSpPr/>
      </dsp:nvSpPr>
      <dsp:spPr>
        <a:xfrm>
          <a:off x="6199421" y="3922651"/>
          <a:ext cx="2896937" cy="137101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632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6.HRD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V2C9-Social infra.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V1C5-mother-child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Franklin Gothic Medium Cond" panose="020B0606030402020204" pitchFamily="34" charset="0"/>
            </a:rPr>
            <a:t>B8. Social Sector &amp; healthcare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B9. Education, Skills, Jobs</a:t>
          </a:r>
        </a:p>
      </dsp:txBody>
      <dsp:txXfrm>
        <a:off x="6199421" y="3922651"/>
        <a:ext cx="2896937" cy="1371011"/>
      </dsp:txXfrm>
    </dsp:sp>
    <dsp:sp modelId="{D112B479-5F85-4D5D-B3CA-53FFEE49A99A}">
      <dsp:nvSpPr>
        <dsp:cNvPr id="0" name=""/>
        <dsp:cNvSpPr/>
      </dsp:nvSpPr>
      <dsp:spPr>
        <a:xfrm>
          <a:off x="4801335" y="3846759"/>
          <a:ext cx="1590236" cy="1224535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8EE45-C164-48FC-9CA4-37D971667A16}">
      <dsp:nvSpPr>
        <dsp:cNvPr id="0" name=""/>
        <dsp:cNvSpPr/>
      </dsp:nvSpPr>
      <dsp:spPr>
        <a:xfrm>
          <a:off x="1197574" y="2656681"/>
          <a:ext cx="662257" cy="1892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128" y="0"/>
              </a:lnTo>
              <a:lnTo>
                <a:pt x="331128" y="1892885"/>
              </a:lnTo>
              <a:lnTo>
                <a:pt x="662257" y="18928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478568" y="3552989"/>
        <a:ext cx="100269" cy="100269"/>
      </dsp:txXfrm>
    </dsp:sp>
    <dsp:sp modelId="{95805484-21F6-4D86-BA59-8543383ED5C7}">
      <dsp:nvSpPr>
        <dsp:cNvPr id="0" name=""/>
        <dsp:cNvSpPr/>
      </dsp:nvSpPr>
      <dsp:spPr>
        <a:xfrm>
          <a:off x="1197574" y="2656681"/>
          <a:ext cx="662257" cy="630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1128" y="0"/>
              </a:lnTo>
              <a:lnTo>
                <a:pt x="331128" y="630961"/>
              </a:lnTo>
              <a:lnTo>
                <a:pt x="662257" y="630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05835" y="2949294"/>
        <a:ext cx="45735" cy="45735"/>
      </dsp:txXfrm>
    </dsp:sp>
    <dsp:sp modelId="{D1BDF787-4E75-45AA-8FE6-25FBF39F711C}">
      <dsp:nvSpPr>
        <dsp:cNvPr id="0" name=""/>
        <dsp:cNvSpPr/>
      </dsp:nvSpPr>
      <dsp:spPr>
        <a:xfrm>
          <a:off x="1197574" y="2025719"/>
          <a:ext cx="662257" cy="630961"/>
        </a:xfrm>
        <a:custGeom>
          <a:avLst/>
          <a:gdLst/>
          <a:ahLst/>
          <a:cxnLst/>
          <a:rect l="0" t="0" r="0" b="0"/>
          <a:pathLst>
            <a:path>
              <a:moveTo>
                <a:pt x="0" y="630961"/>
              </a:moveTo>
              <a:lnTo>
                <a:pt x="331128" y="630961"/>
              </a:lnTo>
              <a:lnTo>
                <a:pt x="331128" y="0"/>
              </a:lnTo>
              <a:lnTo>
                <a:pt x="6622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05835" y="2318332"/>
        <a:ext cx="45735" cy="45735"/>
      </dsp:txXfrm>
    </dsp:sp>
    <dsp:sp modelId="{2F4FD09D-8049-4610-B448-3A1A7ED08059}">
      <dsp:nvSpPr>
        <dsp:cNvPr id="0" name=""/>
        <dsp:cNvSpPr/>
      </dsp:nvSpPr>
      <dsp:spPr>
        <a:xfrm>
          <a:off x="1197574" y="763795"/>
          <a:ext cx="662257" cy="1892885"/>
        </a:xfrm>
        <a:custGeom>
          <a:avLst/>
          <a:gdLst/>
          <a:ahLst/>
          <a:cxnLst/>
          <a:rect l="0" t="0" r="0" b="0"/>
          <a:pathLst>
            <a:path>
              <a:moveTo>
                <a:pt x="0" y="1892885"/>
              </a:moveTo>
              <a:lnTo>
                <a:pt x="331128" y="1892885"/>
              </a:lnTo>
              <a:lnTo>
                <a:pt x="331128" y="0"/>
              </a:lnTo>
              <a:lnTo>
                <a:pt x="6622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478568" y="1660103"/>
        <a:ext cx="100269" cy="100269"/>
      </dsp:txXfrm>
    </dsp:sp>
    <dsp:sp modelId="{F8AC4AB5-49C8-486F-B94E-F98C5BDF3CE6}">
      <dsp:nvSpPr>
        <dsp:cNvPr id="0" name=""/>
        <dsp:cNvSpPr/>
      </dsp:nvSpPr>
      <dsp:spPr>
        <a:xfrm rot="16200000">
          <a:off x="-1963876" y="2151912"/>
          <a:ext cx="5313362" cy="1009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Only 4/10 LAB working</a:t>
          </a:r>
        </a:p>
      </dsp:txBody>
      <dsp:txXfrm>
        <a:off x="-1963876" y="2151912"/>
        <a:ext cx="5313362" cy="1009538"/>
      </dsp:txXfrm>
    </dsp:sp>
    <dsp:sp modelId="{111C2706-53C3-471E-BC02-734F945C35CF}">
      <dsp:nvSpPr>
        <dsp:cNvPr id="0" name=""/>
        <dsp:cNvSpPr/>
      </dsp:nvSpPr>
      <dsp:spPr>
        <a:xfrm>
          <a:off x="1859832" y="259026"/>
          <a:ext cx="3311287" cy="1009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Coastal Bank Andhra Pradesh (first '99)</a:t>
          </a:r>
        </a:p>
      </dsp:txBody>
      <dsp:txXfrm>
        <a:off x="1859832" y="259026"/>
        <a:ext cx="3311287" cy="1009538"/>
      </dsp:txXfrm>
    </dsp:sp>
    <dsp:sp modelId="{55B400B5-F6A9-4AAE-A948-F8B3FE11EFC2}">
      <dsp:nvSpPr>
        <dsp:cNvPr id="0" name=""/>
        <dsp:cNvSpPr/>
      </dsp:nvSpPr>
      <dsp:spPr>
        <a:xfrm>
          <a:off x="1859832" y="1520950"/>
          <a:ext cx="3311287" cy="100953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Capital Local Area Bank: Punjab (Largest)</a:t>
          </a:r>
        </a:p>
      </dsp:txBody>
      <dsp:txXfrm>
        <a:off x="1859832" y="1520950"/>
        <a:ext cx="3311287" cy="1009538"/>
      </dsp:txXfrm>
    </dsp:sp>
    <dsp:sp modelId="{3897E03F-9133-4654-B752-DF0C497C71ED}">
      <dsp:nvSpPr>
        <dsp:cNvPr id="0" name=""/>
        <dsp:cNvSpPr/>
      </dsp:nvSpPr>
      <dsp:spPr>
        <a:xfrm>
          <a:off x="1859832" y="2782873"/>
          <a:ext cx="3311287" cy="1009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Subhadhra Local Area Bank, Kolhapur</a:t>
          </a:r>
        </a:p>
      </dsp:txBody>
      <dsp:txXfrm>
        <a:off x="1859832" y="2782873"/>
        <a:ext cx="3311287" cy="1009538"/>
      </dsp:txXfrm>
    </dsp:sp>
    <dsp:sp modelId="{6C10F49F-D0BA-4330-BEE2-67C7F69A7333}">
      <dsp:nvSpPr>
        <dsp:cNvPr id="0" name=""/>
        <dsp:cNvSpPr/>
      </dsp:nvSpPr>
      <dsp:spPr>
        <a:xfrm>
          <a:off x="1859832" y="4044797"/>
          <a:ext cx="3311287" cy="1009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Krishna Bhima Samruddhi (Andhra &amp; Karnataka)</a:t>
          </a:r>
        </a:p>
      </dsp:txBody>
      <dsp:txXfrm>
        <a:off x="1859832" y="4044797"/>
        <a:ext cx="3311287" cy="10095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FCAC-58DB-4E2F-A997-78A486AB7FEB}">
      <dsp:nvSpPr>
        <dsp:cNvPr id="0" name=""/>
        <dsp:cNvSpPr/>
      </dsp:nvSpPr>
      <dsp:spPr>
        <a:xfrm>
          <a:off x="4088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2AFE-1BE5-460C-A7F4-7C5CEB3B14E8}">
      <dsp:nvSpPr>
        <dsp:cNvPr id="0" name=""/>
        <dsp:cNvSpPr/>
      </dsp:nvSpPr>
      <dsp:spPr>
        <a:xfrm>
          <a:off x="4088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kern="12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4088" y="1995259"/>
        <a:ext cx="1945497" cy="721779"/>
      </dsp:txXfrm>
    </dsp:sp>
    <dsp:sp modelId="{A5592D08-C1CC-43B9-94AF-2EC92C298B2F}">
      <dsp:nvSpPr>
        <dsp:cNvPr id="0" name=""/>
        <dsp:cNvSpPr/>
      </dsp:nvSpPr>
      <dsp:spPr>
        <a:xfrm>
          <a:off x="2144217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33AD1-B0F9-4E2B-A0D9-2CB2D50F0370}">
      <dsp:nvSpPr>
        <dsp:cNvPr id="0" name=""/>
        <dsp:cNvSpPr/>
      </dsp:nvSpPr>
      <dsp:spPr>
        <a:xfrm>
          <a:off x="2144217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sp:txBody>
      <dsp:txXfrm>
        <a:off x="2144217" y="1995259"/>
        <a:ext cx="1945497" cy="721779"/>
      </dsp:txXfrm>
    </dsp:sp>
    <dsp:sp modelId="{7005283C-C444-42BD-94E4-1FABE6EC2FDE}">
      <dsp:nvSpPr>
        <dsp:cNvPr id="0" name=""/>
        <dsp:cNvSpPr/>
      </dsp:nvSpPr>
      <dsp:spPr>
        <a:xfrm>
          <a:off x="4284346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6AD35-6C57-4DCA-8123-BED21648AC01}">
      <dsp:nvSpPr>
        <dsp:cNvPr id="0" name=""/>
        <dsp:cNvSpPr/>
      </dsp:nvSpPr>
      <dsp:spPr>
        <a:xfrm>
          <a:off x="428434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sp:txBody>
      <dsp:txXfrm>
        <a:off x="4284346" y="1995259"/>
        <a:ext cx="1945497" cy="721779"/>
      </dsp:txXfrm>
    </dsp:sp>
    <dsp:sp modelId="{34855DFD-283D-4DF5-8F39-BE5305DC9D34}">
      <dsp:nvSpPr>
        <dsp:cNvPr id="0" name=""/>
        <dsp:cNvSpPr/>
      </dsp:nvSpPr>
      <dsp:spPr>
        <a:xfrm>
          <a:off x="6428564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53CE7-A833-4424-BA4D-FDAF1DB87E58}">
      <dsp:nvSpPr>
        <dsp:cNvPr id="0" name=""/>
        <dsp:cNvSpPr/>
      </dsp:nvSpPr>
      <dsp:spPr>
        <a:xfrm>
          <a:off x="642447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sp:txBody>
      <dsp:txXfrm>
        <a:off x="6424476" y="1995259"/>
        <a:ext cx="1945497" cy="7217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2AC0D-9231-4B5C-AA68-C2715D292A72}">
      <dsp:nvSpPr>
        <dsp:cNvPr id="0" name=""/>
        <dsp:cNvSpPr/>
      </dsp:nvSpPr>
      <dsp:spPr>
        <a:xfrm>
          <a:off x="5373" y="1315419"/>
          <a:ext cx="2748572" cy="73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93980" rIns="263144" bIns="93980" numCol="1" spcCol="1270" anchor="ctr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u="none" kern="1200" dirty="0"/>
            <a:t>Private</a:t>
          </a:r>
        </a:p>
      </dsp:txBody>
      <dsp:txXfrm>
        <a:off x="5373" y="1315419"/>
        <a:ext cx="2748572" cy="732600"/>
      </dsp:txXfrm>
    </dsp:sp>
    <dsp:sp modelId="{39323A21-AA17-4879-855C-0868E47B28DF}">
      <dsp:nvSpPr>
        <dsp:cNvPr id="0" name=""/>
        <dsp:cNvSpPr/>
      </dsp:nvSpPr>
      <dsp:spPr>
        <a:xfrm>
          <a:off x="2753946" y="33369"/>
          <a:ext cx="549714" cy="32967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7710F1-A1E8-44EA-8C56-13B63C54CB18}">
      <dsp:nvSpPr>
        <dsp:cNvPr id="0" name=""/>
        <dsp:cNvSpPr/>
      </dsp:nvSpPr>
      <dsp:spPr>
        <a:xfrm>
          <a:off x="3523546" y="33369"/>
          <a:ext cx="7476117" cy="3296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b="0" u="none" kern="1200" dirty="0"/>
            <a:t>Pre-independence private commercial banks which did not get nationalized: Catholic Syrian Bank in Kerala (1920); </a:t>
          </a:r>
          <a:r>
            <a:rPr lang="en-US" sz="3700" b="0" u="none" kern="1200" dirty="0" err="1"/>
            <a:t>Nainital</a:t>
          </a:r>
          <a:r>
            <a:rPr lang="en-US" sz="3700" b="0" u="none" kern="1200" dirty="0"/>
            <a:t> Bank (1922) ; RBL Bank in Ratnagiri (1943)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b="0" u="none" kern="1200" dirty="0">
              <a:solidFill>
                <a:srgbClr val="FFC000"/>
              </a:solidFill>
            </a:rPr>
            <a:t>Local Area Banks (1996)</a:t>
          </a:r>
        </a:p>
      </dsp:txBody>
      <dsp:txXfrm>
        <a:off x="3523546" y="33369"/>
        <a:ext cx="7476117" cy="3296700"/>
      </dsp:txXfrm>
    </dsp:sp>
    <dsp:sp modelId="{4A382A35-B16A-433E-9153-BC76FFF81D43}">
      <dsp:nvSpPr>
        <dsp:cNvPr id="0" name=""/>
        <dsp:cNvSpPr/>
      </dsp:nvSpPr>
      <dsp:spPr>
        <a:xfrm>
          <a:off x="5373" y="4012719"/>
          <a:ext cx="2748572" cy="73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93980" rIns="263144" bIns="93980" numCol="1" spcCol="1270" anchor="ctr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u="none" kern="1200" dirty="0"/>
            <a:t>Public</a:t>
          </a:r>
        </a:p>
      </dsp:txBody>
      <dsp:txXfrm>
        <a:off x="5373" y="4012719"/>
        <a:ext cx="2748572" cy="732600"/>
      </dsp:txXfrm>
    </dsp:sp>
    <dsp:sp modelId="{E082C034-D1EC-47B5-A4F3-26FFA954C151}">
      <dsp:nvSpPr>
        <dsp:cNvPr id="0" name=""/>
        <dsp:cNvSpPr/>
      </dsp:nvSpPr>
      <dsp:spPr>
        <a:xfrm>
          <a:off x="2753946" y="3463269"/>
          <a:ext cx="549714" cy="1831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A507A-9419-44D0-ACA6-B567B43631B6}">
      <dsp:nvSpPr>
        <dsp:cNvPr id="0" name=""/>
        <dsp:cNvSpPr/>
      </dsp:nvSpPr>
      <dsp:spPr>
        <a:xfrm>
          <a:off x="3523546" y="3463269"/>
          <a:ext cx="7476117" cy="18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b="0" u="none" kern="1200" dirty="0"/>
            <a:t>RRB, Cooperative banks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b="0" u="none" kern="1200" dirty="0"/>
            <a:t>But each has ~3% in total bank deposits (USA comm.Banks-20%)</a:t>
          </a:r>
        </a:p>
      </dsp:txBody>
      <dsp:txXfrm>
        <a:off x="3523546" y="3463269"/>
        <a:ext cx="7476117" cy="1831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FCAC-58DB-4E2F-A997-78A486AB7FEB}">
      <dsp:nvSpPr>
        <dsp:cNvPr id="0" name=""/>
        <dsp:cNvSpPr/>
      </dsp:nvSpPr>
      <dsp:spPr>
        <a:xfrm>
          <a:off x="4088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2AFE-1BE5-460C-A7F4-7C5CEB3B14E8}">
      <dsp:nvSpPr>
        <dsp:cNvPr id="0" name=""/>
        <dsp:cNvSpPr/>
      </dsp:nvSpPr>
      <dsp:spPr>
        <a:xfrm>
          <a:off x="4088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Small </a:t>
          </a:r>
          <a:r>
            <a:rPr lang="en-US" sz="2800" kern="1200" dirty="0" err="1">
              <a:solidFill>
                <a:schemeClr val="bg1"/>
              </a:solidFill>
              <a:latin typeface="Franklin Gothic Medium Cond" panose="020B0606030402020204" pitchFamily="34" charset="0"/>
            </a:rPr>
            <a:t>F.Banks</a:t>
          </a:r>
          <a:endParaRPr lang="en-US" sz="2800" kern="1200" dirty="0">
            <a:solidFill>
              <a:schemeClr val="bg1"/>
            </a:solidFill>
            <a:latin typeface="Franklin Gothic Medium Cond" panose="020B0606030402020204" pitchFamily="34" charset="0"/>
          </a:endParaRPr>
        </a:p>
      </dsp:txBody>
      <dsp:txXfrm>
        <a:off x="4088" y="1995259"/>
        <a:ext cx="1945497" cy="721779"/>
      </dsp:txXfrm>
    </dsp:sp>
    <dsp:sp modelId="{A5592D08-C1CC-43B9-94AF-2EC92C298B2F}">
      <dsp:nvSpPr>
        <dsp:cNvPr id="0" name=""/>
        <dsp:cNvSpPr/>
      </dsp:nvSpPr>
      <dsp:spPr>
        <a:xfrm>
          <a:off x="2144217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33AD1-B0F9-4E2B-A0D9-2CB2D50F0370}">
      <dsp:nvSpPr>
        <dsp:cNvPr id="0" name=""/>
        <dsp:cNvSpPr/>
      </dsp:nvSpPr>
      <dsp:spPr>
        <a:xfrm>
          <a:off x="2144217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Payment Banks</a:t>
          </a:r>
        </a:p>
      </dsp:txBody>
      <dsp:txXfrm>
        <a:off x="2144217" y="1995259"/>
        <a:ext cx="1945497" cy="721779"/>
      </dsp:txXfrm>
    </dsp:sp>
    <dsp:sp modelId="{7005283C-C444-42BD-94E4-1FABE6EC2FDE}">
      <dsp:nvSpPr>
        <dsp:cNvPr id="0" name=""/>
        <dsp:cNvSpPr/>
      </dsp:nvSpPr>
      <dsp:spPr>
        <a:xfrm>
          <a:off x="4284346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6AD35-6C57-4DCA-8123-BED21648AC01}">
      <dsp:nvSpPr>
        <dsp:cNvPr id="0" name=""/>
        <dsp:cNvSpPr/>
      </dsp:nvSpPr>
      <dsp:spPr>
        <a:xfrm>
          <a:off x="428434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Wholesale Banks</a:t>
          </a:r>
        </a:p>
      </dsp:txBody>
      <dsp:txXfrm>
        <a:off x="4284346" y="1995259"/>
        <a:ext cx="1945497" cy="721779"/>
      </dsp:txXfrm>
    </dsp:sp>
    <dsp:sp modelId="{34855DFD-283D-4DF5-8F39-BE5305DC9D34}">
      <dsp:nvSpPr>
        <dsp:cNvPr id="0" name=""/>
        <dsp:cNvSpPr/>
      </dsp:nvSpPr>
      <dsp:spPr>
        <a:xfrm>
          <a:off x="6428564" y="654811"/>
          <a:ext cx="1945497" cy="1340447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53CE7-A833-4424-BA4D-FDAF1DB87E58}">
      <dsp:nvSpPr>
        <dsp:cNvPr id="0" name=""/>
        <dsp:cNvSpPr/>
      </dsp:nvSpPr>
      <dsp:spPr>
        <a:xfrm>
          <a:off x="6424476" y="1995259"/>
          <a:ext cx="1945497" cy="721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Franklin Gothic Medium Cond" panose="020B0606030402020204" pitchFamily="34" charset="0"/>
            </a:rPr>
            <a:t>Custodian Banks</a:t>
          </a:r>
        </a:p>
      </dsp:txBody>
      <dsp:txXfrm>
        <a:off x="6424476" y="1995259"/>
        <a:ext cx="1945497" cy="721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36C3F-D56B-4312-A7AD-4441E553504B}">
      <dsp:nvSpPr>
        <dsp:cNvPr id="0" name=""/>
        <dsp:cNvSpPr/>
      </dsp:nvSpPr>
      <dsp:spPr>
        <a:xfrm>
          <a:off x="1071" y="325892"/>
          <a:ext cx="7337330" cy="19099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Debt (Creditors)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Bonds/Debentures/Loan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Must pay interest, principal irrespective of profit / loss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First claim during liquidation</a:t>
          </a:r>
        </a:p>
      </dsp:txBody>
      <dsp:txXfrm>
        <a:off x="1071" y="325892"/>
        <a:ext cx="7337330" cy="1909947"/>
      </dsp:txXfrm>
    </dsp:sp>
    <dsp:sp modelId="{41182341-F5B8-4BD0-87A8-794992ACFDDB}">
      <dsp:nvSpPr>
        <dsp:cNvPr id="0" name=""/>
        <dsp:cNvSpPr/>
      </dsp:nvSpPr>
      <dsp:spPr>
        <a:xfrm>
          <a:off x="3115851" y="2390927"/>
          <a:ext cx="1107769" cy="110776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62686" y="2814538"/>
        <a:ext cx="814099" cy="260547"/>
      </dsp:txXfrm>
    </dsp:sp>
    <dsp:sp modelId="{8EFCEF14-3E32-4CA5-BCDC-DFF99901E62F}">
      <dsp:nvSpPr>
        <dsp:cNvPr id="0" name=""/>
        <dsp:cNvSpPr/>
      </dsp:nvSpPr>
      <dsp:spPr>
        <a:xfrm>
          <a:off x="1071" y="3653785"/>
          <a:ext cx="7337330" cy="1909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Equity (Owners/ Proprietors)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Partnership, IPO-Shares, VCF, Angel Investor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Dividend if profit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Last claim during liquidation</a:t>
          </a:r>
        </a:p>
      </dsp:txBody>
      <dsp:txXfrm>
        <a:off x="1071" y="3653785"/>
        <a:ext cx="7337330" cy="1909947"/>
      </dsp:txXfrm>
    </dsp:sp>
    <dsp:sp modelId="{5D01192C-B3FC-4ED7-A559-1D423F422656}">
      <dsp:nvSpPr>
        <dsp:cNvPr id="0" name=""/>
        <dsp:cNvSpPr/>
      </dsp:nvSpPr>
      <dsp:spPr>
        <a:xfrm>
          <a:off x="7624894" y="2589562"/>
          <a:ext cx="607363" cy="7105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624894" y="2731662"/>
        <a:ext cx="425154" cy="426300"/>
      </dsp:txXfrm>
    </dsp:sp>
    <dsp:sp modelId="{0E4FD7BB-4646-4D6A-B32B-94674C6F6A95}">
      <dsp:nvSpPr>
        <dsp:cNvPr id="0" name=""/>
        <dsp:cNvSpPr/>
      </dsp:nvSpPr>
      <dsp:spPr>
        <a:xfrm>
          <a:off x="8484370" y="2205930"/>
          <a:ext cx="3070164" cy="14777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Capital</a:t>
          </a:r>
        </a:p>
      </dsp:txBody>
      <dsp:txXfrm>
        <a:off x="8933985" y="2422344"/>
        <a:ext cx="2170934" cy="10449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2B0B2-1786-425A-9AC5-6B8ECDC28DF7}">
      <dsp:nvSpPr>
        <dsp:cNvPr id="0" name=""/>
        <dsp:cNvSpPr/>
      </dsp:nvSpPr>
      <dsp:spPr>
        <a:xfrm>
          <a:off x="1280" y="163278"/>
          <a:ext cx="1696976" cy="16969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Equity (Min.100cr.)</a:t>
          </a:r>
        </a:p>
      </dsp:txBody>
      <dsp:txXfrm>
        <a:off x="249796" y="411794"/>
        <a:ext cx="1199944" cy="1199944"/>
      </dsp:txXfrm>
    </dsp:sp>
    <dsp:sp modelId="{24D321B6-2E85-42A1-875F-8E56E760F7DB}">
      <dsp:nvSpPr>
        <dsp:cNvPr id="0" name=""/>
        <dsp:cNvSpPr/>
      </dsp:nvSpPr>
      <dsp:spPr>
        <a:xfrm>
          <a:off x="1836051" y="519643"/>
          <a:ext cx="984246" cy="98424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66513" y="896019"/>
        <a:ext cx="723322" cy="231494"/>
      </dsp:txXfrm>
    </dsp:sp>
    <dsp:sp modelId="{F03F3B2A-D9B8-47ED-BF7D-46006D9AD994}">
      <dsp:nvSpPr>
        <dsp:cNvPr id="0" name=""/>
        <dsp:cNvSpPr/>
      </dsp:nvSpPr>
      <dsp:spPr>
        <a:xfrm>
          <a:off x="2958092" y="163278"/>
          <a:ext cx="1696976" cy="16969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Debt</a:t>
          </a:r>
        </a:p>
      </dsp:txBody>
      <dsp:txXfrm>
        <a:off x="3206608" y="411794"/>
        <a:ext cx="1199944" cy="1199944"/>
      </dsp:txXfrm>
    </dsp:sp>
    <dsp:sp modelId="{B2C97412-F95E-4A42-9D9E-612C8F1BDFAE}">
      <dsp:nvSpPr>
        <dsp:cNvPr id="0" name=""/>
        <dsp:cNvSpPr/>
      </dsp:nvSpPr>
      <dsp:spPr>
        <a:xfrm>
          <a:off x="4792863" y="519643"/>
          <a:ext cx="984246" cy="984246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23325" y="722398"/>
        <a:ext cx="723322" cy="578736"/>
      </dsp:txXfrm>
    </dsp:sp>
    <dsp:sp modelId="{097CCF2C-E6FF-4882-B4DE-778B20E85FA2}">
      <dsp:nvSpPr>
        <dsp:cNvPr id="0" name=""/>
        <dsp:cNvSpPr/>
      </dsp:nvSpPr>
      <dsp:spPr>
        <a:xfrm>
          <a:off x="5914904" y="163278"/>
          <a:ext cx="1696976" cy="16969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Capital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6163420" y="411794"/>
        <a:ext cx="1199944" cy="11999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35729-A884-4195-A6C2-70CF80E3209B}">
      <dsp:nvSpPr>
        <dsp:cNvPr id="0" name=""/>
        <dsp:cNvSpPr/>
      </dsp:nvSpPr>
      <dsp:spPr>
        <a:xfrm>
          <a:off x="27" y="6311"/>
          <a:ext cx="2637208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Franklin Gothic Medium Cond" panose="020B0606030402020204" pitchFamily="34" charset="0"/>
            </a:rPr>
            <a:t>Tier1</a:t>
          </a:r>
        </a:p>
      </dsp:txBody>
      <dsp:txXfrm>
        <a:off x="27" y="6311"/>
        <a:ext cx="2637208" cy="777600"/>
      </dsp:txXfrm>
    </dsp:sp>
    <dsp:sp modelId="{69A0BB53-994D-46B0-AE99-7C367BED7B93}">
      <dsp:nvSpPr>
        <dsp:cNvPr id="0" name=""/>
        <dsp:cNvSpPr/>
      </dsp:nvSpPr>
      <dsp:spPr>
        <a:xfrm>
          <a:off x="27" y="783911"/>
          <a:ext cx="2637208" cy="185287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Common shares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Preferential shares</a:t>
          </a:r>
        </a:p>
      </dsp:txBody>
      <dsp:txXfrm>
        <a:off x="27" y="783911"/>
        <a:ext cx="2637208" cy="1852875"/>
      </dsp:txXfrm>
    </dsp:sp>
    <dsp:sp modelId="{255E9EAF-2949-4CAD-A8A6-E135F1E65963}">
      <dsp:nvSpPr>
        <dsp:cNvPr id="0" name=""/>
        <dsp:cNvSpPr/>
      </dsp:nvSpPr>
      <dsp:spPr>
        <a:xfrm>
          <a:off x="3006445" y="6311"/>
          <a:ext cx="2637208" cy="77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Franklin Gothic Medium Cond" panose="020B0606030402020204" pitchFamily="34" charset="0"/>
            </a:rPr>
            <a:t>Tier2</a:t>
          </a:r>
        </a:p>
      </dsp:txBody>
      <dsp:txXfrm>
        <a:off x="3006445" y="6311"/>
        <a:ext cx="2637208" cy="777600"/>
      </dsp:txXfrm>
    </dsp:sp>
    <dsp:sp modelId="{CD81B82C-4587-4C4A-8063-88020CA31AE4}">
      <dsp:nvSpPr>
        <dsp:cNvPr id="0" name=""/>
        <dsp:cNvSpPr/>
      </dsp:nvSpPr>
      <dsp:spPr>
        <a:xfrm>
          <a:off x="3006445" y="783911"/>
          <a:ext cx="2637208" cy="185287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Debt (Bonds)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Franklin Gothic Medium Cond" panose="020B0606030402020204" pitchFamily="34" charset="0"/>
            </a:rPr>
            <a:t>Hybrid instruments (L2/P1)</a:t>
          </a:r>
        </a:p>
      </dsp:txBody>
      <dsp:txXfrm>
        <a:off x="3006445" y="783911"/>
        <a:ext cx="2637208" cy="185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20F7-4C2F-481C-AC9E-465D02CF19A4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80415-AECB-478E-862D-332795720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8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-standard.com/article/finance/differentiated-banking-licence-local-area-banks-hopeful-on-rbi-move-114072201014_1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buFont typeface="Arial" panose="020B0604020202020204" pitchFamily="34" charset="0"/>
              <a:buChar char="•"/>
            </a:pPr>
            <a:r>
              <a:rPr lang="en-US" dirty="0"/>
              <a:t>Announced in Budget 1996 by </a:t>
            </a:r>
            <a:r>
              <a:rPr lang="en-US" dirty="0" err="1"/>
              <a:t>Dr.Manmohan</a:t>
            </a:r>
            <a:r>
              <a:rPr lang="en-US" dirty="0"/>
              <a:t> Singh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dirty="0"/>
              <a:t>Licensed under Banking Regulation Act 1949. (Section 22)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dirty="0"/>
              <a:t>But not in 2nd Schedule of RBI Act 1934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dirty="0"/>
              <a:t>Only rural and semi-urban areas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dirty="0"/>
              <a:t>Max. 3 geographically contiguous districts.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dirty="0"/>
              <a:t>only 1 urban centre/District</a:t>
            </a:r>
          </a:p>
          <a:p>
            <a:pPr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dirty="0"/>
              <a:t>Eligible to convert into small finance banks (=Scheduled Banks)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80415-AECB-478E-862D-3327957201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3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A’bad</a:t>
            </a:r>
            <a:r>
              <a:rPr lang="en-US" dirty="0"/>
              <a:t> / TN = SSI</a:t>
            </a:r>
            <a:r>
              <a:rPr lang="en-US" baseline="0" dirty="0"/>
              <a:t> edge in PSL</a:t>
            </a:r>
          </a:p>
          <a:p>
            <a:r>
              <a:rPr lang="en-US" baseline="0" dirty="0"/>
              <a:t>No credit card= no KCC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http://www.financialexpress.com/article/industry/banking-finance/rbi-grants-approval-to-10-entities-for-small-banks-all-you-need-to-know/137194/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prominent names among 30 applicants which lost out in the race a </a:t>
            </a:r>
            <a:r>
              <a:rPr lang="en-US" dirty="0" err="1"/>
              <a:t>licence</a:t>
            </a:r>
            <a:r>
              <a:rPr lang="en-US" dirty="0"/>
              <a:t> include NSE Strategic Investment Corporation Limited promoted by the National Stock Exchange, MG George </a:t>
            </a:r>
            <a:r>
              <a:rPr lang="en-US" dirty="0" err="1"/>
              <a:t>Muthoot</a:t>
            </a:r>
            <a:r>
              <a:rPr lang="en-US" dirty="0"/>
              <a:t>, Videocon d2h and Kishore L Biyani. Payment solutions companies, including </a:t>
            </a:r>
            <a:r>
              <a:rPr lang="en-US" dirty="0" err="1"/>
              <a:t>Itz</a:t>
            </a:r>
            <a:r>
              <a:rPr lang="en-US" dirty="0"/>
              <a:t> Cash Card, Citrus Payment, Smart Payment Solutions, One </a:t>
            </a:r>
            <a:r>
              <a:rPr lang="en-US" dirty="0" err="1"/>
              <a:t>Mobikwik</a:t>
            </a:r>
            <a:r>
              <a:rPr lang="en-US" dirty="0"/>
              <a:t> and </a:t>
            </a:r>
            <a:r>
              <a:rPr lang="en-US" dirty="0" err="1"/>
              <a:t>Oxigen</a:t>
            </a:r>
            <a:r>
              <a:rPr lang="en-US" dirty="0"/>
              <a:t> Services did not make up the grade.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2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A’bad</a:t>
            </a:r>
            <a:r>
              <a:rPr lang="en-US" dirty="0"/>
              <a:t> / TN = SSI</a:t>
            </a:r>
            <a:r>
              <a:rPr lang="en-US" baseline="0" dirty="0"/>
              <a:t> edge in PSL</a:t>
            </a:r>
          </a:p>
          <a:p>
            <a:r>
              <a:rPr lang="en-US" baseline="0" dirty="0"/>
              <a:t>No credit card= no KCC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29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A’bad</a:t>
            </a:r>
            <a:r>
              <a:rPr lang="en-US" dirty="0"/>
              <a:t> / TN = SSI</a:t>
            </a:r>
            <a:r>
              <a:rPr lang="en-US" baseline="0" dirty="0"/>
              <a:t> edge in PSL</a:t>
            </a:r>
          </a:p>
          <a:p>
            <a:r>
              <a:rPr lang="en-US" baseline="0" dirty="0"/>
              <a:t>No credit card= no KCC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 Deposit: Small Savings Account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 Rs.1 lakh per year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Withdraw max. 10k per month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Max. Balance @Anytime 50k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A’bad</a:t>
            </a:r>
            <a:r>
              <a:rPr lang="en-US" dirty="0"/>
              <a:t> / TN = SSI</a:t>
            </a:r>
            <a:r>
              <a:rPr lang="en-US" baseline="0" dirty="0"/>
              <a:t> edge in PSL</a:t>
            </a:r>
          </a:p>
          <a:p>
            <a:r>
              <a:rPr lang="en-US" baseline="0" dirty="0"/>
              <a:t>No credit card= no KCC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15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http://censusindia.gov.in/2011-prov-results/paper2/data_files/India2/1.%20Data%20Highlight.pdf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80415-AECB-478E-862D-3327957201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2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predatory products, self-destructive like aviation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80415-AECB-478E-862D-3327957201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ctr">
              <a:buNone/>
            </a:pPr>
            <a:r>
              <a:rPr lang="en-US" b="1" u="sng" dirty="0"/>
              <a:t>2 factor authentication</a:t>
            </a:r>
            <a:endParaRPr lang="en-US" sz="2000" b="1" u="sng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Physical Card + PIN</a:t>
            </a:r>
            <a:endParaRPr lang="en-US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Card# + OTP</a:t>
            </a:r>
            <a:endParaRPr lang="en-US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Bank username and Password + OTP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22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ctr">
              <a:buNone/>
            </a:pPr>
            <a:r>
              <a:rPr lang="en-US" b="1" u="sng" dirty="0"/>
              <a:t>2 factor authentication</a:t>
            </a:r>
            <a:endParaRPr lang="en-US" sz="2000" b="1" u="sng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Physical Card + PIN</a:t>
            </a:r>
            <a:endParaRPr lang="en-US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Card# + OTP</a:t>
            </a:r>
            <a:endParaRPr lang="en-US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Bank username and Password + OTP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http://www.business-standard.com/article/finance/differentiated-banking-licence-local-area-banks-hopeful-on-rbi-move-114072201014_1.html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bank gave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100cr. Then 15% refinance through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nabard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80415-AECB-478E-862D-3327957201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Postmen</a:t>
            </a:r>
            <a:r>
              <a:rPr lang="en-US" baseline="0" dirty="0"/>
              <a:t> and money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2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Indian villages have BCs but not “integrated network”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8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(In theory, India farmer cud get, but </a:t>
            </a:r>
            <a:r>
              <a:rPr lang="en-US" sz="1200" dirty="0" err="1"/>
              <a:t>kirana-walla</a:t>
            </a:r>
            <a:r>
              <a:rPr lang="en-US" sz="1200" dirty="0"/>
              <a:t> won’t)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80415-AECB-478E-862D-3327957201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7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https://rbi.org.in/scripts/bs_viewcontent.aspx?Id=2901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80415-AECB-478E-862D-3327957201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2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became public ltd. Company</a:t>
            </a:r>
          </a:p>
          <a:p>
            <a:endParaRPr lang="en-US" dirty="0"/>
          </a:p>
          <a:p>
            <a:r>
              <a:rPr lang="en-US" dirty="0"/>
              <a:t>Financial Stability and Development Council (FSDC) =&gt; they setup a panel under Anand Sinha (RBI Dy.Governor) + Arvind </a:t>
            </a:r>
            <a:r>
              <a:rPr lang="en-US" dirty="0" err="1"/>
              <a:t>Mayaram</a:t>
            </a:r>
            <a:r>
              <a:rPr lang="en-US" dirty="0"/>
              <a:t> (Finance Secretary ).</a:t>
            </a:r>
          </a:p>
          <a:p>
            <a:r>
              <a:rPr lang="en-US" dirty="0"/>
              <a:t>This Sinha-</a:t>
            </a:r>
            <a:r>
              <a:rPr lang="en-US" dirty="0" err="1"/>
              <a:t>Mayaram</a:t>
            </a:r>
            <a:r>
              <a:rPr lang="en-US" dirty="0"/>
              <a:t> panel recommended creating Financial Resolution Authority FRA.</a:t>
            </a:r>
          </a:p>
          <a:p>
            <a:r>
              <a:rPr lang="en-US" dirty="0"/>
              <a:t>Functions:</a:t>
            </a:r>
          </a:p>
          <a:p>
            <a:r>
              <a:rPr lang="en-US" dirty="0"/>
              <a:t>Solve crisis in all financial institutions. Not just banking, but non-banking financial institutions also e.g. </a:t>
            </a:r>
            <a:r>
              <a:rPr lang="en-US" dirty="0" err="1"/>
              <a:t>Muthoot</a:t>
            </a:r>
            <a:r>
              <a:rPr lang="en-US" dirty="0"/>
              <a:t> Gold Loans, Reliance Mutual funds.</a:t>
            </a:r>
          </a:p>
          <a:p>
            <a:r>
              <a:rPr lang="en-US" dirty="0"/>
              <a:t>FRA will protect all depositors (in banks) and all investors (in non-banking function financial institutions)</a:t>
            </a:r>
          </a:p>
          <a:p>
            <a:r>
              <a:rPr lang="en-US" dirty="0"/>
              <a:t>FRA will subsume the above Deposit Insurance and Credit Guarantee Corporation (DICGC)</a:t>
            </a:r>
          </a:p>
          <a:p>
            <a:r>
              <a:rPr lang="en-US" dirty="0"/>
              <a:t>WE need to create FRA, because all financial markets are interconnected. A crisis in banking sector, can have negative fallout even on share market (and thereby mutual funds), and vice versa.</a:t>
            </a:r>
          </a:p>
          <a:p>
            <a:r>
              <a:rPr lang="en-US" dirty="0"/>
              <a:t>This FRA will be independent of govt. and financial regulators (such as RBI, SEBI, IRDA)</a:t>
            </a:r>
          </a:p>
          <a:p>
            <a:r>
              <a:rPr lang="en-US" dirty="0"/>
              <a:t>FRA can prevent bank failure, and reduce damage to economy</a:t>
            </a:r>
          </a:p>
          <a:p>
            <a:r>
              <a:rPr lang="en-US" dirty="0"/>
              <a:t>Apart from “insurance premium”, FRA can also arrange money by issuing bonds (And that bond-money can be used for </a:t>
            </a:r>
            <a:r>
              <a:rPr lang="en-US" dirty="0" err="1"/>
              <a:t>resucing</a:t>
            </a:r>
            <a:r>
              <a:rPr lang="en-US" dirty="0"/>
              <a:t> the failed bank/institution.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80415-AECB-478E-862D-3327957201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8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all times, at least 26 per cent of the paid-up capital will have to be held by residents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A’bad</a:t>
            </a:r>
            <a:r>
              <a:rPr lang="en-US" dirty="0"/>
              <a:t> / TN = SSI</a:t>
            </a:r>
            <a:r>
              <a:rPr lang="en-US" baseline="0" dirty="0"/>
              <a:t> edge in PSL</a:t>
            </a:r>
          </a:p>
          <a:p>
            <a:r>
              <a:rPr lang="en-US" baseline="0" dirty="0"/>
              <a:t>No credit card= no KCC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8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60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6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10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602" y="1"/>
            <a:ext cx="69056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363" y="2523067"/>
            <a:ext cx="1574264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4" y="1270001"/>
            <a:ext cx="1358222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804526">
            <a:off x="10728422" y="5163376"/>
            <a:ext cx="1090935" cy="2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6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602" y="1"/>
            <a:ext cx="69056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363" y="2523067"/>
            <a:ext cx="1574264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4" y="1270001"/>
            <a:ext cx="1358222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04526">
            <a:off x="10728422" y="5163376"/>
            <a:ext cx="1090935" cy="2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86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8281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1297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71" y="2654784"/>
            <a:ext cx="3089805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8889771" y="6241799"/>
            <a:ext cx="3089805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/>
              <a:t>रट्टा मारो जिंदाबाद!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713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4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0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8216"/>
          <a:stretch/>
        </p:blipFill>
        <p:spPr>
          <a:xfrm>
            <a:off x="-118531" y="-107122"/>
            <a:ext cx="12310531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59" y="5236611"/>
            <a:ext cx="2082701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046261" y="679313"/>
            <a:ext cx="837409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046288" y="1438275"/>
            <a:ext cx="8374062" cy="3371850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4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8216"/>
          <a:stretch/>
        </p:blipFill>
        <p:spPr>
          <a:xfrm>
            <a:off x="-118531" y="-107122"/>
            <a:ext cx="12310531" cy="69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98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332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920999"/>
            <a:ext cx="3089805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Franklin Gothic Demi Cond" panose="020B0706030402020204" pitchFamily="34" charset="0"/>
              </a:defRPr>
            </a:lvl1pPr>
            <a:lvl2pPr>
              <a:defRPr sz="2800">
                <a:latin typeface="Franklin Gothic Demi Cond" panose="020B0706030402020204" pitchFamily="34" charset="0"/>
              </a:defRPr>
            </a:lvl2pPr>
            <a:lvl3pPr>
              <a:defRPr sz="2800">
                <a:latin typeface="Franklin Gothic Demi Cond" panose="020B0706030402020204" pitchFamily="34" charset="0"/>
              </a:defRPr>
            </a:lvl3pPr>
            <a:lvl4pPr>
              <a:defRPr sz="2800">
                <a:latin typeface="Franklin Gothic Demi Cond" panose="020B0706030402020204" pitchFamily="34" charset="0"/>
              </a:defRPr>
            </a:lvl4pPr>
            <a:lvl5pPr>
              <a:defRPr sz="2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148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2943498"/>
            <a:ext cx="2803525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44000" y="914400"/>
            <a:ext cx="2803525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latin typeface="Franklin Gothic Medium Cond" panose="020B0606030402020204" pitchFamily="34" charset="0"/>
              </a:defRPr>
            </a:lvl1pPr>
            <a:lvl2pPr algn="ctr">
              <a:defRPr sz="2800">
                <a:latin typeface="Franklin Gothic Medium Cond" panose="020B0606030402020204" pitchFamily="34" charset="0"/>
              </a:defRPr>
            </a:lvl2pPr>
            <a:lvl3pPr algn="ctr">
              <a:defRPr sz="2400">
                <a:latin typeface="Franklin Gothic Medium Cond" panose="020B0606030402020204" pitchFamily="34" charset="0"/>
              </a:defRPr>
            </a:lvl3pPr>
            <a:lvl4pPr algn="ctr">
              <a:defRPr sz="2000">
                <a:latin typeface="Franklin Gothic Medium Cond" panose="020B0606030402020204" pitchFamily="34" charset="0"/>
              </a:defRPr>
            </a:lvl4pPr>
            <a:lvl5pPr algn="ctr">
              <a:defRPr sz="20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5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1651519"/>
            <a:ext cx="2803525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0" y="895350"/>
            <a:ext cx="2803525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4572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9144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3716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8288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1381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9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-1" b="16247"/>
          <a:stretch/>
        </p:blipFill>
        <p:spPr>
          <a:xfrm>
            <a:off x="8892417" y="1490371"/>
            <a:ext cx="3046473" cy="4508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892416" y="4991099"/>
            <a:ext cx="3045583" cy="101600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9"/>
          <p:cNvSpPr txBox="1">
            <a:spLocks/>
          </p:cNvSpPr>
          <p:nvPr userDrawn="1"/>
        </p:nvSpPr>
        <p:spPr>
          <a:xfrm>
            <a:off x="8892416" y="856735"/>
            <a:ext cx="3045583" cy="633636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615" y="-48888"/>
            <a:ext cx="3708285" cy="67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E_Iphon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75" y="-17134"/>
            <a:ext cx="10217287" cy="637348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3555" y="790832"/>
            <a:ext cx="2644348" cy="5766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464620" y="790831"/>
            <a:ext cx="2644348" cy="576649"/>
          </a:xfr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940681" y="790830"/>
            <a:ext cx="2644348" cy="57664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73038" y="271463"/>
            <a:ext cx="1489075" cy="5907087"/>
          </a:xfrm>
          <a:prstGeom prst="homePlate">
            <a:avLst>
              <a:gd name="adj" fmla="val 3063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vert270" anchor="ctr">
            <a:norm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effectLst/>
                <a:latin typeface="Franklin Gothic Medium Cond" panose="020B06060304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ffectLst/>
              </a:defRPr>
            </a:lvl2pPr>
            <a:lvl3pPr marL="914400" indent="0">
              <a:buNone/>
              <a:defRPr>
                <a:solidFill>
                  <a:schemeClr val="bg1"/>
                </a:solidFill>
                <a:effectLst/>
              </a:defRPr>
            </a:lvl3pPr>
            <a:lvl4pPr marL="1371600" indent="0">
              <a:buNone/>
              <a:defRPr>
                <a:solidFill>
                  <a:schemeClr val="bg1"/>
                </a:solidFill>
                <a:effectLst/>
              </a:defRPr>
            </a:lvl4pPr>
            <a:lvl5pPr marL="1828800" indent="0">
              <a:buNone/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1993900" y="1366838"/>
            <a:ext cx="2644775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8"/>
          </p:nvPr>
        </p:nvSpPr>
        <p:spPr>
          <a:xfrm>
            <a:off x="5461378" y="1366838"/>
            <a:ext cx="2644775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9"/>
          </p:nvPr>
        </p:nvSpPr>
        <p:spPr>
          <a:xfrm>
            <a:off x="8940681" y="1366838"/>
            <a:ext cx="2644775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756" y="6178550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0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8856" y="1"/>
            <a:ext cx="5159002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33319" y="233628"/>
            <a:ext cx="6943628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716689" y="1377157"/>
            <a:ext cx="3707030" cy="43151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689" y="5813723"/>
            <a:ext cx="1614619" cy="40610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689" y="799070"/>
            <a:ext cx="3707030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1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9" y="1097508"/>
            <a:ext cx="6829102" cy="546328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023207" y="1097508"/>
            <a:ext cx="4953740" cy="5025215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4613" y="1458097"/>
            <a:ext cx="6113322" cy="3377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390" y="5151698"/>
            <a:ext cx="1614619" cy="4061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0"/>
            <a:ext cx="12192000" cy="821493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36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221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12192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1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4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71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14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233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100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65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80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45" y="914399"/>
            <a:ext cx="11730681" cy="531340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12192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628" y="6227804"/>
            <a:ext cx="2360598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7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118531" y="-107122"/>
            <a:ext cx="12310531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359" y="5236611"/>
            <a:ext cx="2082701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046261" y="679313"/>
            <a:ext cx="837409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046288" y="1438275"/>
            <a:ext cx="8374062" cy="3371850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4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118531" y="-107122"/>
            <a:ext cx="12310531" cy="69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12192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45" y="914399"/>
            <a:ext cx="11730681" cy="531340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12192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628" y="6227804"/>
            <a:ext cx="2360598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1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12192000" cy="701675"/>
          </a:xfrm>
          <a:prstGeom prst="roundRect">
            <a:avLst/>
          </a:prstGeom>
          <a:solidFill>
            <a:srgbClr val="D0005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10" y="6270377"/>
            <a:ext cx="2336332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08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93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76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98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781895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2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12192000" cy="701675"/>
          </a:xfrm>
          <a:prstGeom prst="roundRect">
            <a:avLst/>
          </a:prstGeom>
          <a:solidFill>
            <a:srgbClr val="D0005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2410" y="6270377"/>
            <a:ext cx="2336332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67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02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602" y="1"/>
            <a:ext cx="69056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363" y="2523067"/>
            <a:ext cx="1574264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24" y="1270001"/>
            <a:ext cx="1358222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10728422" y="5163376"/>
            <a:ext cx="1090935" cy="2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9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602" y="1"/>
            <a:ext cx="69056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363" y="2523067"/>
            <a:ext cx="1574264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24" y="1270001"/>
            <a:ext cx="1358222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10728422" y="5163376"/>
            <a:ext cx="1090935" cy="2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534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83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28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71" y="2654784"/>
            <a:ext cx="3089805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8889771" y="6241799"/>
            <a:ext cx="3089805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/>
              <a:t>रट्टा मारो जिंदाबाद!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6494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42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0390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920999"/>
            <a:ext cx="3089805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Franklin Gothic Demi Cond" panose="020B0706030402020204" pitchFamily="34" charset="0"/>
              </a:defRPr>
            </a:lvl1pPr>
            <a:lvl2pPr>
              <a:defRPr sz="2800">
                <a:latin typeface="Franklin Gothic Demi Cond" panose="020B0706030402020204" pitchFamily="34" charset="0"/>
              </a:defRPr>
            </a:lvl2pPr>
            <a:lvl3pPr>
              <a:defRPr sz="2800">
                <a:latin typeface="Franklin Gothic Demi Cond" panose="020B0706030402020204" pitchFamily="34" charset="0"/>
              </a:defRPr>
            </a:lvl3pPr>
            <a:lvl4pPr>
              <a:defRPr sz="2800">
                <a:latin typeface="Franklin Gothic Demi Cond" panose="020B0706030402020204" pitchFamily="34" charset="0"/>
              </a:defRPr>
            </a:lvl4pPr>
            <a:lvl5pPr>
              <a:defRPr sz="2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329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150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2943498"/>
            <a:ext cx="2803525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44000" y="914400"/>
            <a:ext cx="2803525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latin typeface="Franklin Gothic Medium Cond" panose="020B0606030402020204" pitchFamily="34" charset="0"/>
              </a:defRPr>
            </a:lvl1pPr>
            <a:lvl2pPr algn="ctr">
              <a:defRPr sz="2800">
                <a:latin typeface="Franklin Gothic Medium Cond" panose="020B0606030402020204" pitchFamily="34" charset="0"/>
              </a:defRPr>
            </a:lvl2pPr>
            <a:lvl3pPr algn="ctr">
              <a:defRPr sz="2400">
                <a:latin typeface="Franklin Gothic Medium Cond" panose="020B0606030402020204" pitchFamily="34" charset="0"/>
              </a:defRPr>
            </a:lvl3pPr>
            <a:lvl4pPr algn="ctr">
              <a:defRPr sz="2000">
                <a:latin typeface="Franklin Gothic Medium Cond" panose="020B0606030402020204" pitchFamily="34" charset="0"/>
              </a:defRPr>
            </a:lvl4pPr>
            <a:lvl5pPr algn="ctr">
              <a:defRPr sz="20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580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1651519"/>
            <a:ext cx="2803525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0" y="895350"/>
            <a:ext cx="2803525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4572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9144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3716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8288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8461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dget-anim-0">
    <p:bg>
      <p:bgPr>
        <a:solidFill>
          <a:srgbClr val="FF9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15" y="-48888"/>
            <a:ext cx="3708285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247"/>
          <a:stretch/>
        </p:blipFill>
        <p:spPr>
          <a:xfrm>
            <a:off x="8892417" y="1490371"/>
            <a:ext cx="3046473" cy="4508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4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892416" y="4991099"/>
            <a:ext cx="3045583" cy="101600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893175" y="873125"/>
            <a:ext cx="3044825" cy="617538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36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E_Iphon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75" y="-17134"/>
            <a:ext cx="10217287" cy="637348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3555" y="790832"/>
            <a:ext cx="2644348" cy="5766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464620" y="790831"/>
            <a:ext cx="2644348" cy="576649"/>
          </a:xfr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940681" y="790830"/>
            <a:ext cx="2644348" cy="57664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73038" y="271463"/>
            <a:ext cx="1489075" cy="5907087"/>
          </a:xfrm>
          <a:prstGeom prst="homePlate">
            <a:avLst>
              <a:gd name="adj" fmla="val 3063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vert270" anchor="ctr">
            <a:norm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effectLst/>
                <a:latin typeface="Franklin Gothic Medium Cond" panose="020B06060304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ffectLst/>
              </a:defRPr>
            </a:lvl2pPr>
            <a:lvl3pPr marL="914400" indent="0">
              <a:buNone/>
              <a:defRPr>
                <a:solidFill>
                  <a:schemeClr val="bg1"/>
                </a:solidFill>
                <a:effectLst/>
              </a:defRPr>
            </a:lvl3pPr>
            <a:lvl4pPr marL="1371600" indent="0">
              <a:buNone/>
              <a:defRPr>
                <a:solidFill>
                  <a:schemeClr val="bg1"/>
                </a:solidFill>
                <a:effectLst/>
              </a:defRPr>
            </a:lvl4pPr>
            <a:lvl5pPr marL="1828800" indent="0">
              <a:buNone/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1993900" y="1366838"/>
            <a:ext cx="2644775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8"/>
          </p:nvPr>
        </p:nvSpPr>
        <p:spPr>
          <a:xfrm>
            <a:off x="5461378" y="1366838"/>
            <a:ext cx="2644775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9"/>
          </p:nvPr>
        </p:nvSpPr>
        <p:spPr>
          <a:xfrm>
            <a:off x="8940681" y="1366838"/>
            <a:ext cx="2644775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56" y="6178550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0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8856" y="1"/>
            <a:ext cx="5159002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33319" y="233628"/>
            <a:ext cx="6943628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716689" y="1377157"/>
            <a:ext cx="3707030" cy="43151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9" y="5813723"/>
            <a:ext cx="1614619" cy="40610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689" y="799070"/>
            <a:ext cx="3707030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9" y="1097508"/>
            <a:ext cx="6829102" cy="546328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023207" y="1097508"/>
            <a:ext cx="4953740" cy="5025215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4613" y="1458097"/>
            <a:ext cx="6113322" cy="3377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90" y="5151698"/>
            <a:ext cx="1614619" cy="4061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0"/>
            <a:ext cx="12192000" cy="821493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886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48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3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7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2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19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14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75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63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61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39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550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36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867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33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85747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CE731-38C3-4520-BFEC-D728E379AC98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E5CAB-A472-4A15-95A3-9ED9ABF53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  <p:sldLayoutId id="2147483786" r:id="rId35"/>
    <p:sldLayoutId id="2147483787" r:id="rId36"/>
    <p:sldLayoutId id="2147483788" r:id="rId37"/>
    <p:sldLayoutId id="2147483789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525ED-6309-4AD1-B62B-71ADDD67F532}" type="datetimeFigureOut">
              <a:rPr lang="en-US" smtClean="0"/>
              <a:t>28-Apr-16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5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0" r:id="rId20"/>
    <p:sldLayoutId id="2147483811" r:id="rId21"/>
    <p:sldLayoutId id="2147483812" r:id="rId22"/>
    <p:sldLayoutId id="2147483813" r:id="rId23"/>
    <p:sldLayoutId id="2147483814" r:id="rId24"/>
    <p:sldLayoutId id="2147483815" r:id="rId25"/>
    <p:sldLayoutId id="2147483816" r:id="rId26"/>
    <p:sldLayoutId id="2147483817" r:id="rId27"/>
    <p:sldLayoutId id="2147483818" r:id="rId28"/>
    <p:sldLayoutId id="2147483819" r:id="rId29"/>
    <p:sldLayoutId id="2147483820" r:id="rId30"/>
    <p:sldLayoutId id="2147483821" r:id="rId31"/>
    <p:sldLayoutId id="2147483822" r:id="rId32"/>
    <p:sldLayoutId id="2147483823" r:id="rId33"/>
    <p:sldLayoutId id="2147483824" r:id="rId34"/>
    <p:sldLayoutId id="2147483825" r:id="rId35"/>
    <p:sldLayoutId id="2147483826" r:id="rId36"/>
    <p:sldLayoutId id="2147483827" r:id="rId37"/>
    <p:sldLayoutId id="2147483828" r:id="rId38"/>
    <p:sldLayoutId id="2147483829" r:id="rId39"/>
    <p:sldLayoutId id="2147483830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AMBum9_RkuPPGvD7HI9wfsDSxWwJYz94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microsoft.com/office/2007/relationships/diagramDrawing" Target="../diagrams/drawing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11" Type="http://schemas.openxmlformats.org/officeDocument/2006/relationships/diagramQuickStyle" Target="../diagrams/quickStyle9.xml"/><Relationship Id="rId5" Type="http://schemas.openxmlformats.org/officeDocument/2006/relationships/diagramQuickStyle" Target="../diagrams/quickStyle8.xml"/><Relationship Id="rId10" Type="http://schemas.openxmlformats.org/officeDocument/2006/relationships/diagramLayout" Target="../diagrams/layout9.xml"/><Relationship Id="rId4" Type="http://schemas.openxmlformats.org/officeDocument/2006/relationships/diagramLayout" Target="../diagrams/layout8.xml"/><Relationship Id="rId9" Type="http://schemas.openxmlformats.org/officeDocument/2006/relationships/diagramData" Target="../diagrams/data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51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56.png"/><Relationship Id="rId7" Type="http://schemas.openxmlformats.org/officeDocument/2006/relationships/diagramLayout" Target="../diagrams/layout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4.xml"/><Relationship Id="rId5" Type="http://schemas.openxmlformats.org/officeDocument/2006/relationships/image" Target="../media/image58.png"/><Relationship Id="rId10" Type="http://schemas.microsoft.com/office/2007/relationships/diagramDrawing" Target="../diagrams/drawing14.xml"/><Relationship Id="rId4" Type="http://schemas.openxmlformats.org/officeDocument/2006/relationships/image" Target="../media/image57.png"/><Relationship Id="rId9" Type="http://schemas.openxmlformats.org/officeDocument/2006/relationships/diagramColors" Target="../diagrams/colors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6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diagramLayout" Target="../diagrams/layout22.xml"/><Relationship Id="rId7" Type="http://schemas.openxmlformats.org/officeDocument/2006/relationships/image" Target="../media/image66.jp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1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1.jpg"/><Relationship Id="rId4" Type="http://schemas.openxmlformats.org/officeDocument/2006/relationships/image" Target="../media/image6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1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31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hyperlink" Target="mailto:12345@HDFC0000001.ifsc.npci" TargetMode="External"/><Relationship Id="rId4" Type="http://schemas.openxmlformats.org/officeDocument/2006/relationships/hyperlink" Target="mailto:9800011111@mobile.npci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TheMrunalPatel/playlists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71846" y="93848"/>
            <a:ext cx="6886303" cy="701675"/>
          </a:xfrm>
          <a:prstGeom prst="rect">
            <a:avLst/>
          </a:prstGeom>
          <a:solidFill>
            <a:srgbClr val="1B587C">
              <a:alpha val="50000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Today’s Session: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Banking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/>
          </p:nvPr>
        </p:nvGraphicFramePr>
        <p:xfrm>
          <a:off x="71438" y="958850"/>
          <a:ext cx="6886575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683869" y="5986223"/>
            <a:ext cx="3508131" cy="76493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Watch </a:t>
            </a:r>
            <a:r>
              <a:rPr lang="en-US" dirty="0">
                <a:latin typeface="Franklin Gothic Medium Cond" panose="020B0606030402020204" pitchFamily="34" charset="0"/>
                <a:hlinkClick r:id="rId8"/>
              </a:rPr>
              <a:t>L1/P2 to P9 </a:t>
            </a:r>
            <a:endParaRPr lang="en-US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before going further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55" y="5882723"/>
            <a:ext cx="975277" cy="975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47700"/>
            <a:ext cx="1620373" cy="157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73" y="795523"/>
            <a:ext cx="1620373" cy="157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73" y="3590131"/>
            <a:ext cx="1620373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63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Payment banks?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Kenya has it!</a:t>
            </a:r>
          </a:p>
        </p:txBody>
      </p:sp>
    </p:spTree>
    <p:extLst>
      <p:ext uri="{BB962C8B-B14F-4D97-AF65-F5344CB8AC3E}">
        <p14:creationId xmlns:p14="http://schemas.microsoft.com/office/powerpoint/2010/main" val="211549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Pesa</a:t>
            </a:r>
            <a:r>
              <a:rPr lang="en-US" dirty="0"/>
              <a:t>=</a:t>
            </a:r>
            <a:r>
              <a:rPr lang="en-US" dirty="0" err="1"/>
              <a:t>swahili</a:t>
            </a:r>
            <a:r>
              <a:rPr lang="en-US" dirty="0"/>
              <a:t> word for money.</a:t>
            </a:r>
          </a:p>
          <a:p>
            <a:r>
              <a:rPr lang="en-US" dirty="0"/>
              <a:t>M-</a:t>
            </a:r>
            <a:r>
              <a:rPr lang="en-US" dirty="0" err="1"/>
              <a:t>Pesa</a:t>
            </a:r>
            <a:r>
              <a:rPr lang="en-US" dirty="0"/>
              <a:t>= Kenya’s Payment Bank tied with Vodafone</a:t>
            </a:r>
          </a:p>
          <a:p>
            <a:r>
              <a:rPr lang="en-US" dirty="0"/>
              <a:t>Local </a:t>
            </a:r>
            <a:r>
              <a:rPr lang="en-US" dirty="0" err="1"/>
              <a:t>Kiranawall</a:t>
            </a:r>
            <a:r>
              <a:rPr lang="en-US" dirty="0"/>
              <a:t>, </a:t>
            </a:r>
            <a:r>
              <a:rPr lang="en-US" dirty="0" err="1"/>
              <a:t>petrolpump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=Agents of M-</a:t>
            </a:r>
            <a:r>
              <a:rPr lang="en-US" dirty="0" err="1"/>
              <a:t>Pesa</a:t>
            </a:r>
            <a:endParaRPr lang="en-US" dirty="0"/>
          </a:p>
          <a:p>
            <a:r>
              <a:rPr lang="en-US" dirty="0" err="1"/>
              <a:t>Give’em</a:t>
            </a:r>
            <a:r>
              <a:rPr lang="en-US" dirty="0"/>
              <a:t> $$=&gt; Money filled in your Mobile wallet; </a:t>
            </a:r>
          </a:p>
          <a:p>
            <a:r>
              <a:rPr lang="en-US" dirty="0"/>
              <a:t>mobile becomes debit card.</a:t>
            </a:r>
          </a:p>
          <a:p>
            <a:r>
              <a:rPr lang="en-US" dirty="0"/>
              <a:t>Remittance (US=&gt;Kenya)- show SMS, get physical cash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144000" y="1791641"/>
            <a:ext cx="2803525" cy="399861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Vodafone M-</a:t>
            </a:r>
            <a:r>
              <a:rPr lang="en-US" dirty="0" err="1"/>
              <a:t>Pesa</a:t>
            </a:r>
            <a:r>
              <a:rPr lang="en-US" dirty="0"/>
              <a:t> in Kenya</a:t>
            </a:r>
          </a:p>
        </p:txBody>
      </p:sp>
    </p:spTree>
    <p:extLst>
      <p:ext uri="{BB962C8B-B14F-4D97-AF65-F5344CB8AC3E}">
        <p14:creationId xmlns:p14="http://schemas.microsoft.com/office/powerpoint/2010/main" val="37902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2072" y="228773"/>
            <a:ext cx="7605419" cy="502201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9144000" y="1791641"/>
            <a:ext cx="2803525" cy="399861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M-</a:t>
            </a:r>
            <a:r>
              <a:rPr lang="en-US" dirty="0" err="1"/>
              <a:t>Pesa</a:t>
            </a:r>
            <a:r>
              <a:rPr lang="en-US" dirty="0"/>
              <a:t> in aid of farmer</a:t>
            </a:r>
          </a:p>
        </p:txBody>
      </p:sp>
      <p:sp>
        <p:nvSpPr>
          <p:cNvPr id="2" name="Up Arrow Callout 1"/>
          <p:cNvSpPr/>
          <p:nvPr/>
        </p:nvSpPr>
        <p:spPr>
          <a:xfrm>
            <a:off x="752072" y="4800600"/>
            <a:ext cx="7605420" cy="1389185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400" dirty="0">
                <a:latin typeface="Franklin Gothic Medium Cond" panose="020B0606030402020204" pitchFamily="34" charset="0"/>
              </a:rPr>
              <a:t>Indian villages have BCs but not “integrated network”</a:t>
            </a:r>
          </a:p>
          <a:p>
            <a:pPr algn="ctr" defTabSz="914400">
              <a:defRPr/>
            </a:pPr>
            <a:r>
              <a:rPr lang="en-US" sz="2400" dirty="0">
                <a:latin typeface="Franklin Gothic Medium Cond" panose="020B0606030402020204" pitchFamily="34" charset="0"/>
              </a:rPr>
              <a:t>Indian Banks lack personnel to run ops like Mobile companies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70738" y="2312377"/>
            <a:ext cx="2989385" cy="545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Seed insurance</a:t>
            </a:r>
          </a:p>
        </p:txBody>
      </p:sp>
    </p:spTree>
    <p:extLst>
      <p:ext uri="{BB962C8B-B14F-4D97-AF65-F5344CB8AC3E}">
        <p14:creationId xmlns:p14="http://schemas.microsoft.com/office/powerpoint/2010/main" val="353767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033319" y="216044"/>
            <a:ext cx="6943628" cy="5889096"/>
          </a:xfrm>
        </p:spPr>
        <p:txBody>
          <a:bodyPr/>
          <a:lstStyle/>
          <a:p>
            <a:r>
              <a:rPr lang="en-US" dirty="0"/>
              <a:t>Prepaid (mobile) payment instruments</a:t>
            </a:r>
          </a:p>
          <a:p>
            <a:r>
              <a:rPr lang="en-US" dirty="0"/>
              <a:t>India-oxygen, </a:t>
            </a:r>
            <a:r>
              <a:rPr lang="en-US" dirty="0" err="1"/>
              <a:t>Itzcash</a:t>
            </a:r>
            <a:r>
              <a:rPr lang="en-US" dirty="0"/>
              <a:t>, </a:t>
            </a:r>
            <a:r>
              <a:rPr lang="en-US" dirty="0" err="1"/>
              <a:t>Fino</a:t>
            </a:r>
            <a:r>
              <a:rPr lang="en-US" dirty="0"/>
              <a:t>-ICICI, Airtel Money, M-</a:t>
            </a:r>
            <a:r>
              <a:rPr lang="en-US" dirty="0" err="1"/>
              <a:t>Pesa</a:t>
            </a:r>
            <a:r>
              <a:rPr lang="en-US" dirty="0"/>
              <a:t> etc.</a:t>
            </a:r>
          </a:p>
          <a:p>
            <a:r>
              <a:rPr lang="en-US" dirty="0">
                <a:solidFill>
                  <a:srgbClr val="92D050"/>
                </a:solidFill>
              </a:rPr>
              <a:t>If formalized into bank accounts = more retail penetration and rural financial inclusion</a:t>
            </a:r>
          </a:p>
          <a:p>
            <a:r>
              <a:rPr lang="en-US" dirty="0">
                <a:solidFill>
                  <a:srgbClr val="92D050"/>
                </a:solidFill>
              </a:rPr>
              <a:t>Hence Nachiket </a:t>
            </a:r>
            <a:r>
              <a:rPr lang="en-US" dirty="0" err="1">
                <a:solidFill>
                  <a:srgbClr val="92D050"/>
                </a:solidFill>
              </a:rPr>
              <a:t>Mor</a:t>
            </a:r>
            <a:r>
              <a:rPr lang="en-US" dirty="0">
                <a:solidFill>
                  <a:srgbClr val="92D050"/>
                </a:solidFill>
              </a:rPr>
              <a:t> (2014) recommends, RBI Accepts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7"/>
            <p:extLst/>
          </p:nvPr>
        </p:nvGraphicFramePr>
        <p:xfrm>
          <a:off x="715963" y="1377950"/>
          <a:ext cx="3708400" cy="4314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Cost of Remitting 5,000/- In India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353461" y="1377158"/>
            <a:ext cx="1679214" cy="764930"/>
          </a:xfrm>
          <a:prstGeom prst="wedgeRoundRectCallout">
            <a:avLst>
              <a:gd name="adj1" fmla="val -13562"/>
              <a:gd name="adj2" fmla="val 18069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Franklin Gothic Medium Cond" panose="020B0606030402020204" pitchFamily="34" charset="0"/>
              </a:rPr>
              <a:t>Money value of “time”</a:t>
            </a:r>
          </a:p>
        </p:txBody>
      </p:sp>
    </p:spTree>
    <p:extLst>
      <p:ext uri="{BB962C8B-B14F-4D97-AF65-F5344CB8AC3E}">
        <p14:creationId xmlns:p14="http://schemas.microsoft.com/office/powerpoint/2010/main" val="215930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small finance banks?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America has it!</a:t>
            </a:r>
          </a:p>
        </p:txBody>
      </p:sp>
    </p:spTree>
    <p:extLst>
      <p:ext uri="{BB962C8B-B14F-4D97-AF65-F5344CB8AC3E}">
        <p14:creationId xmlns:p14="http://schemas.microsoft.com/office/powerpoint/2010/main" val="204232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Community banks in USA</a:t>
            </a:r>
          </a:p>
        </p:txBody>
      </p:sp>
      <p:pic>
        <p:nvPicPr>
          <p:cNvPr id="2050" name="Picture 2" descr="http://cache2.asset-cache.net/xd/125118003.jpg?v=1&amp;c=IWSAsset&amp;k=2&amp;d=F13A1F9190F0093657AA878DCFA993EFC6E4119366E9CC22A1CB36132624C84630ADA26A79DB0A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911" y="858410"/>
            <a:ext cx="9627577" cy="541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8734352" y="1146939"/>
            <a:ext cx="3627633" cy="2730469"/>
          </a:xfrm>
          <a:prstGeom prst="wedgeRoundRectCallout">
            <a:avLst>
              <a:gd name="adj1" fmla="val -69340"/>
              <a:gd name="adj2" fmla="val 590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 know every family, special features of local market = min. NPA, higher % profit  than large banks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961162" y="1007423"/>
            <a:ext cx="5004669" cy="1453965"/>
          </a:xfrm>
          <a:prstGeom prst="wedgeRoundRectCallout">
            <a:avLst>
              <a:gd name="adj1" fmla="val -7350"/>
              <a:gd name="adj2" fmla="val 7167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Junta can avail loan “without formal credit history or assets”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896" y="4628728"/>
            <a:ext cx="4129592" cy="2310605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3490011" y="5140301"/>
            <a:ext cx="4946885" cy="1600978"/>
          </a:xfrm>
          <a:prstGeom prst="wedgeRoundRectCallout">
            <a:avLst>
              <a:gd name="adj1" fmla="val 61795"/>
              <a:gd name="adj2" fmla="val 2087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Small Asset size</a:t>
            </a:r>
          </a:p>
          <a:p>
            <a:r>
              <a:rPr lang="en-US" sz="2400" dirty="0"/>
              <a:t>Locally owned &amp; operated</a:t>
            </a:r>
          </a:p>
          <a:p>
            <a:r>
              <a:rPr lang="en-US" sz="2400" dirty="0"/>
              <a:t>Focus on retail businessmen, farming/dairy-livestock families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890" y="4826780"/>
            <a:ext cx="2961162" cy="1914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9803"/>
          <a:stretch/>
        </p:blipFill>
        <p:spPr>
          <a:xfrm>
            <a:off x="-163378" y="3024554"/>
            <a:ext cx="2917650" cy="16862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6543" y="937314"/>
            <a:ext cx="2850815" cy="1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823638"/>
              </p:ext>
            </p:extLst>
          </p:nvPr>
        </p:nvGraphicFramePr>
        <p:xfrm>
          <a:off x="838200" y="914400"/>
          <a:ext cx="11005038" cy="532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“Community banks of USA”: Indian parallels </a:t>
            </a:r>
          </a:p>
        </p:txBody>
      </p:sp>
    </p:spTree>
    <p:extLst>
      <p:ext uri="{BB962C8B-B14F-4D97-AF65-F5344CB8AC3E}">
        <p14:creationId xmlns:p14="http://schemas.microsoft.com/office/powerpoint/2010/main" val="133041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323A21-AA17-4879-855C-0868E47B2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9323A21-AA17-4879-855C-0868E47B28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22AC0D-9231-4B5C-AA68-C2715D292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722AC0D-9231-4B5C-AA68-C2715D292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82C034-D1EC-47B5-A4F3-26FFA954C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082C034-D1EC-47B5-A4F3-26FFA954C1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382A35-B16A-433E-9153-BC76FFF81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A382A35-B16A-433E-9153-BC76FFF81D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7710F1-A1E8-44EA-8C56-13B63C54C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F7710F1-A1E8-44EA-8C56-13B63C54CB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FA507A-9419-44D0-ACA6-B567B43631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8FA507A-9419-44D0-ACA6-B567B43631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6261" y="647700"/>
            <a:ext cx="8374090" cy="790575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New Differential Banks</a:t>
            </a:r>
          </a:p>
        </p:txBody>
      </p:sp>
      <p:graphicFrame>
        <p:nvGraphicFramePr>
          <p:cNvPr id="6" name="Content Placeholder 10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88" y="1438275"/>
          <a:ext cx="8374062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Up Arrow Callout 8"/>
          <p:cNvSpPr/>
          <p:nvPr/>
        </p:nvSpPr>
        <p:spPr>
          <a:xfrm>
            <a:off x="2134184" y="3914207"/>
            <a:ext cx="3630639" cy="1185332"/>
          </a:xfrm>
          <a:prstGeom prst="upArrowCallou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trike="sngStrike" dirty="0">
                <a:latin typeface="Franklin Gothic Medium Cond" panose="020B0606030402020204" pitchFamily="34" charset="0"/>
              </a:rPr>
              <a:t>Why need them?</a:t>
            </a:r>
          </a:p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What’re their features?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6370611" y="4063676"/>
            <a:ext cx="3735414" cy="746449"/>
          </a:xfrm>
          <a:prstGeom prst="up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2016: Apr. Monetary Policy suggested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-123827" y="3006969"/>
            <a:ext cx="2754380" cy="3851031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-123827" y="202223"/>
            <a:ext cx="3815861" cy="1820007"/>
          </a:xfrm>
          <a:prstGeom prst="wedgeRectCallout">
            <a:avLst>
              <a:gd name="adj1" fmla="val -18531"/>
              <a:gd name="adj2" fmla="val 110918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India should also have small banks and payment banks</a:t>
            </a: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- Nachiket Mor Committee on Financial inclusion (2014, Jan)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2714" y="4308231"/>
            <a:ext cx="2457017" cy="2549769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3429000" y="5099539"/>
            <a:ext cx="6163408" cy="1756787"/>
          </a:xfrm>
          <a:prstGeom prst="wedgeRectCallout">
            <a:avLst>
              <a:gd name="adj1" fmla="val 61722"/>
              <a:gd name="adj2" fmla="val -931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Ok, invite applications [2014, Nov.]</a:t>
            </a:r>
          </a:p>
          <a:p>
            <a:r>
              <a:rPr lang="en-US" sz="2800" dirty="0">
                <a:solidFill>
                  <a:schemeClr val="tx1"/>
                </a:solidFill>
              </a:rPr>
              <a:t>@Usha Thorat, select small banks</a:t>
            </a:r>
          </a:p>
          <a:p>
            <a:r>
              <a:rPr lang="en-US" sz="2800" dirty="0">
                <a:solidFill>
                  <a:schemeClr val="tx1"/>
                </a:solidFill>
              </a:rPr>
              <a:t>@Nachiket, select Payment banks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Declare Winners [2015, Sept.]</a:t>
            </a:r>
          </a:p>
        </p:txBody>
      </p:sp>
    </p:spTree>
    <p:extLst>
      <p:ext uri="{BB962C8B-B14F-4D97-AF65-F5344CB8AC3E}">
        <p14:creationId xmlns:p14="http://schemas.microsoft.com/office/powerpoint/2010/main" val="53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Structure: Payment Banks, Small </a:t>
            </a:r>
            <a:r>
              <a:rPr lang="en-US" dirty="0" err="1"/>
              <a:t>F.Banks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7289115"/>
              </p:ext>
            </p:extLst>
          </p:nvPr>
        </p:nvGraphicFramePr>
        <p:xfrm>
          <a:off x="452892" y="669893"/>
          <a:ext cx="11555606" cy="588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Down Arrow Callout 7"/>
          <p:cNvSpPr/>
          <p:nvPr/>
        </p:nvSpPr>
        <p:spPr>
          <a:xfrm>
            <a:off x="0" y="3437792"/>
            <a:ext cx="3042138" cy="1037493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Must have min.100 cr. Equity capital</a:t>
            </a:r>
          </a:p>
        </p:txBody>
      </p:sp>
      <p:sp>
        <p:nvSpPr>
          <p:cNvPr id="9" name="Down Arrow Callout 8"/>
          <p:cNvSpPr/>
          <p:nvPr/>
        </p:nvSpPr>
        <p:spPr>
          <a:xfrm>
            <a:off x="8966360" y="4167554"/>
            <a:ext cx="3042138" cy="1037493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Must register as a public ltd. company</a:t>
            </a:r>
          </a:p>
        </p:txBody>
      </p:sp>
    </p:spTree>
    <p:extLst>
      <p:ext uri="{BB962C8B-B14F-4D97-AF65-F5344CB8AC3E}">
        <p14:creationId xmlns:p14="http://schemas.microsoft.com/office/powerpoint/2010/main" val="157492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BASEL-III norms on Small / Payment banks?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95288003"/>
              </p:ext>
            </p:extLst>
          </p:nvPr>
        </p:nvGraphicFramePr>
        <p:xfrm>
          <a:off x="285280" y="711521"/>
          <a:ext cx="7613162" cy="2023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ivision 3"/>
          <p:cNvSpPr/>
          <p:nvPr/>
        </p:nvSpPr>
        <p:spPr>
          <a:xfrm>
            <a:off x="5919439" y="2457479"/>
            <a:ext cx="2242039" cy="1415562"/>
          </a:xfrm>
          <a:prstGeom prst="mathDivid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qual 4"/>
          <p:cNvSpPr/>
          <p:nvPr/>
        </p:nvSpPr>
        <p:spPr>
          <a:xfrm>
            <a:off x="8264769" y="1504134"/>
            <a:ext cx="1354016" cy="107266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07363" y="3920683"/>
            <a:ext cx="2066192" cy="9231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RWA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8784" y="1285373"/>
            <a:ext cx="2187733" cy="11419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Min.15%</a:t>
            </a:r>
          </a:p>
          <a:p>
            <a:pPr algn="ctr"/>
            <a:r>
              <a:rPr lang="en-US" sz="4000" dirty="0"/>
              <a:t>CRAR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9" y="3066645"/>
            <a:ext cx="3104972" cy="3222184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10220414" y="2829609"/>
            <a:ext cx="1971586" cy="1531376"/>
          </a:xfrm>
          <a:prstGeom prst="wedgeRectCallout">
            <a:avLst>
              <a:gd name="adj1" fmla="val 1894"/>
              <a:gd name="adj2" fmla="val -8712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I’m free to prescribe even higher requirement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663553499"/>
              </p:ext>
            </p:extLst>
          </p:nvPr>
        </p:nvGraphicFramePr>
        <p:xfrm>
          <a:off x="273539" y="3285409"/>
          <a:ext cx="5643682" cy="2643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1" name="Left-Right Arrow 10"/>
          <p:cNvSpPr/>
          <p:nvPr/>
        </p:nvSpPr>
        <p:spPr>
          <a:xfrm>
            <a:off x="2032839" y="3052232"/>
            <a:ext cx="2047281" cy="1377413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not exhaustive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5280" y="5766571"/>
            <a:ext cx="2648955" cy="8573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RBI: 7.5% of CRAR must be in Tier1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68266" y="5791530"/>
            <a:ext cx="2648955" cy="8573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Tier-2 can’t be more than 100% tier-1</a:t>
            </a:r>
          </a:p>
        </p:txBody>
      </p:sp>
      <p:sp>
        <p:nvSpPr>
          <p:cNvPr id="14" name="Minus 13"/>
          <p:cNvSpPr/>
          <p:nvPr/>
        </p:nvSpPr>
        <p:spPr>
          <a:xfrm>
            <a:off x="-322729" y="2993711"/>
            <a:ext cx="6212541" cy="38106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iped Right Arrow 14"/>
          <p:cNvSpPr/>
          <p:nvPr/>
        </p:nvSpPr>
        <p:spPr>
          <a:xfrm rot="20063767">
            <a:off x="4941715" y="2667605"/>
            <a:ext cx="1748866" cy="2609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uble Brace 15"/>
          <p:cNvSpPr/>
          <p:nvPr/>
        </p:nvSpPr>
        <p:spPr>
          <a:xfrm>
            <a:off x="5889812" y="795523"/>
            <a:ext cx="2374957" cy="3882214"/>
          </a:xfrm>
          <a:prstGeom prst="bracePair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ular Callout 17"/>
          <p:cNvSpPr/>
          <p:nvPr/>
        </p:nvSpPr>
        <p:spPr>
          <a:xfrm>
            <a:off x="6119904" y="5162819"/>
            <a:ext cx="2513108" cy="1531376"/>
          </a:xfrm>
          <a:prstGeom prst="wedgeRectCallout">
            <a:avLst>
              <a:gd name="adj1" fmla="val 1894"/>
              <a:gd name="adj2" fmla="val -8712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So, roughly if started with only 100cr. Capital =&gt; play loan/ investment game </a:t>
            </a:r>
            <a:r>
              <a:rPr lang="en-US" dirty="0" err="1"/>
              <a:t>upto</a:t>
            </a:r>
            <a:r>
              <a:rPr lang="en-US" dirty="0"/>
              <a:t> 666 cr. Only until you get more capital.</a:t>
            </a:r>
          </a:p>
        </p:txBody>
      </p:sp>
    </p:spTree>
    <p:extLst>
      <p:ext uri="{BB962C8B-B14F-4D97-AF65-F5344CB8AC3E}">
        <p14:creationId xmlns:p14="http://schemas.microsoft.com/office/powerpoint/2010/main" val="295199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Graphic spid="10" grpId="0">
        <p:bldAsOne/>
      </p:bldGraphic>
      <p:bldP spid="11" grpId="0" animBg="1"/>
      <p:bldP spid="12" grpId="0" animBg="1"/>
      <p:bldP spid="13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6261" y="647700"/>
            <a:ext cx="8374090" cy="790575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Differential Banks</a:t>
            </a:r>
          </a:p>
        </p:txBody>
      </p:sp>
      <p:graphicFrame>
        <p:nvGraphicFramePr>
          <p:cNvPr id="6" name="Content Placeholder 10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88" y="1438275"/>
          <a:ext cx="8374062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376" y="2291619"/>
            <a:ext cx="3320522" cy="4642581"/>
          </a:xfrm>
          <a:prstGeom prst="rect">
            <a:avLst/>
          </a:prstGeom>
        </p:spPr>
      </p:pic>
      <p:sp>
        <p:nvSpPr>
          <p:cNvPr id="9" name="Up Arrow Callout 8"/>
          <p:cNvSpPr/>
          <p:nvPr/>
        </p:nvSpPr>
        <p:spPr>
          <a:xfrm>
            <a:off x="2046261" y="4063676"/>
            <a:ext cx="3630639" cy="746449"/>
          </a:xfrm>
          <a:prstGeom prst="up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2015: Finished Selection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6370611" y="4063676"/>
            <a:ext cx="3735414" cy="746449"/>
          </a:xfrm>
          <a:prstGeom prst="up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2016: Apr. Monetary Policy suggested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-123826" y="5905500"/>
            <a:ext cx="9001125" cy="952500"/>
          </a:xfrm>
          <a:prstGeom prst="homePlat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2800" dirty="0"/>
              <a:t>RBI’s Nachiket Mor Committee on Financial inclusion (2014)</a:t>
            </a:r>
            <a:br>
              <a:rPr lang="en-US" sz="2800" dirty="0"/>
            </a:br>
            <a:r>
              <a:rPr lang="en-US" sz="2800" dirty="0"/>
              <a:t>Suggested Differential Banks /Niche banking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6261" y="1426345"/>
            <a:ext cx="1975234" cy="6887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969" y="1424469"/>
            <a:ext cx="2042337" cy="693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1294" y="5529669"/>
            <a:ext cx="2498592" cy="4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61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753347"/>
              </p:ext>
            </p:extLst>
          </p:nvPr>
        </p:nvGraphicFramePr>
        <p:xfrm>
          <a:off x="249114" y="600079"/>
          <a:ext cx="11693769" cy="5638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Companies Act 2013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04488" y="5950179"/>
            <a:ext cx="6983020" cy="6989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Red = removed with Companies Act amendment in 2015</a:t>
            </a:r>
          </a:p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Counter: Shell companies and tax avoidance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10832123" y="4299438"/>
            <a:ext cx="1359877" cy="1650741"/>
          </a:xfrm>
          <a:prstGeom prst="wedgeRectCallout">
            <a:avLst>
              <a:gd name="adj1" fmla="val -73204"/>
              <a:gd name="adj2" fmla="val -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Small/Payment bank min. equity capital 100 cr. Required.</a:t>
            </a:r>
          </a:p>
        </p:txBody>
      </p:sp>
    </p:spTree>
    <p:extLst>
      <p:ext uri="{BB962C8B-B14F-4D97-AF65-F5344CB8AC3E}">
        <p14:creationId xmlns:p14="http://schemas.microsoft.com/office/powerpoint/2010/main" val="27670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842DE9-50FC-41EB-BD37-466928A8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A842DE9-50FC-41EB-BD37-466928A8A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F5A596-3038-4E95-B055-689FECBA8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50F5A596-3038-4E95-B055-689FECBA80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3A4C27-7F12-4089-BD21-7E500D6A6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53A4C27-7F12-4089-BD21-7E500D6A6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CE3A91-5F3E-4D22-8EB6-9AF744F62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D1CE3A91-5F3E-4D22-8EB6-9AF744F62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6F061D-E816-4888-9B13-F71E1CD4F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D6F061D-E816-4888-9B13-F71E1CD4FE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03AF26-6928-4E2A-8ACC-D3A127D2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FD03AF26-6928-4E2A-8ACC-D3A127D26F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581057"/>
            <a:ext cx="2235927" cy="26683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 </a:t>
            </a:r>
          </a:p>
        </p:txBody>
      </p:sp>
      <p:graphicFrame>
        <p:nvGraphicFramePr>
          <p:cNvPr id="6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946103"/>
              </p:ext>
            </p:extLst>
          </p:nvPr>
        </p:nvGraphicFramePr>
        <p:xfrm>
          <a:off x="657547" y="924354"/>
          <a:ext cx="5438453" cy="3981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80039914"/>
              </p:ext>
            </p:extLst>
          </p:nvPr>
        </p:nvGraphicFramePr>
        <p:xfrm>
          <a:off x="220785" y="4906107"/>
          <a:ext cx="7613162" cy="2023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Down Arrow Callout 7"/>
          <p:cNvSpPr/>
          <p:nvPr/>
        </p:nvSpPr>
        <p:spPr>
          <a:xfrm>
            <a:off x="0" y="4101458"/>
            <a:ext cx="2293815" cy="120338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Shareholders</a:t>
            </a:r>
          </a:p>
        </p:txBody>
      </p:sp>
      <p:sp>
        <p:nvSpPr>
          <p:cNvPr id="9" name="Down Arrow Callout 8"/>
          <p:cNvSpPr/>
          <p:nvPr/>
        </p:nvSpPr>
        <p:spPr>
          <a:xfrm>
            <a:off x="6286500" y="795523"/>
            <a:ext cx="2235927" cy="120338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MD &amp; CEO</a:t>
            </a:r>
          </a:p>
        </p:txBody>
      </p:sp>
      <p:sp>
        <p:nvSpPr>
          <p:cNvPr id="11" name="Striped Right Arrow 10"/>
          <p:cNvSpPr/>
          <p:nvPr/>
        </p:nvSpPr>
        <p:spPr>
          <a:xfrm>
            <a:off x="4972128" y="4037791"/>
            <a:ext cx="3298581" cy="93198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Majority of directors must be independent</a:t>
            </a:r>
          </a:p>
        </p:txBody>
      </p:sp>
    </p:spTree>
    <p:extLst>
      <p:ext uri="{BB962C8B-B14F-4D97-AF65-F5344CB8AC3E}">
        <p14:creationId xmlns:p14="http://schemas.microsoft.com/office/powerpoint/2010/main" val="34718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272193"/>
              </p:ext>
            </p:extLst>
          </p:nvPr>
        </p:nvGraphicFramePr>
        <p:xfrm>
          <a:off x="188626" y="350838"/>
          <a:ext cx="5772560" cy="459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37588" y="6262688"/>
            <a:ext cx="2743200" cy="365125"/>
          </a:xfrm>
        </p:spPr>
        <p:txBody>
          <a:bodyPr/>
          <a:lstStyle/>
          <a:p>
            <a:pPr>
              <a:defRPr/>
            </a:pPr>
            <a:fld id="{DCD3E3AB-E4C3-4AA5-9129-C83B3B5914D8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65188" y="0"/>
            <a:ext cx="10515600" cy="7016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No. of Directors (Compulsory under Companies Act)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6166949" y="975947"/>
            <a:ext cx="5008075" cy="1600200"/>
          </a:xfrm>
          <a:prstGeom prst="wedgeRectCallout">
            <a:avLst>
              <a:gd name="adj1" fmla="val -64180"/>
              <a:gd name="adj2" fmla="val 113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400" dirty="0"/>
              <a:t>As per Companies Act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One director </a:t>
            </a:r>
            <a:r>
              <a:rPr lang="en-US" sz="2400" dirty="0">
                <a:solidFill>
                  <a:srgbClr val="FFC000"/>
                </a:solidFill>
              </a:rPr>
              <a:t>Indian</a:t>
            </a:r>
            <a:r>
              <a:rPr lang="en-US" sz="2400" dirty="0"/>
              <a:t> resident (182 days)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One director </a:t>
            </a:r>
            <a:r>
              <a:rPr lang="en-US" sz="2400" dirty="0">
                <a:solidFill>
                  <a:srgbClr val="FFC000"/>
                </a:solidFill>
              </a:rPr>
              <a:t>Woman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1/3</a:t>
            </a:r>
            <a:r>
              <a:rPr lang="en-US" sz="2400" baseline="30000" dirty="0"/>
              <a:t>rd</a:t>
            </a:r>
            <a:r>
              <a:rPr lang="en-US" sz="2400" dirty="0"/>
              <a:t> Must be independent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536226" y="3147647"/>
            <a:ext cx="4844562" cy="3587261"/>
          </a:xfrm>
          <a:prstGeom prst="wedgeRectCallout">
            <a:avLst>
              <a:gd name="adj1" fmla="val 4464"/>
              <a:gd name="adj2" fmla="val -688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400" dirty="0"/>
              <a:t>Independent Director Means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/>
              <a:t>Promoter…..</a:t>
            </a:r>
            <a:r>
              <a:rPr lang="en-US" sz="2400" dirty="0">
                <a:solidFill>
                  <a:srgbClr val="FF0000"/>
                </a:solidFill>
              </a:rPr>
              <a:t> X</a:t>
            </a:r>
            <a:endParaRPr lang="en-US" sz="24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/>
              <a:t>Pecuniary interest…</a:t>
            </a:r>
            <a:r>
              <a:rPr lang="en-US" sz="2400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(except salary)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/>
              <a:t>Employee…</a:t>
            </a:r>
            <a:r>
              <a:rPr lang="en-US" sz="2400" dirty="0">
                <a:solidFill>
                  <a:srgbClr val="FF0000"/>
                </a:solidFill>
              </a:rPr>
              <a:t>X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1 person can ID in max 7 cos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5 years x 2 terms x cooling off 3 years</a:t>
            </a:r>
          </a:p>
          <a:p>
            <a:pPr fontAlgn="ctr"/>
            <a:r>
              <a:rPr lang="en-US" sz="2400" u="sng" dirty="0">
                <a:solidFill>
                  <a:schemeClr val="bg1"/>
                </a:solidFill>
              </a:rPr>
              <a:t>Why need them?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protect interest of (minority) shareholders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enforce corporate governance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7233"/>
            <a:ext cx="2650703" cy="2750767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2453055" y="5354515"/>
            <a:ext cx="3323492" cy="1427290"/>
          </a:xfrm>
          <a:prstGeom prst="wedgeRectCallout">
            <a:avLst>
              <a:gd name="adj1" fmla="val 80848"/>
              <a:gd name="adj2" fmla="val -24717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400" dirty="0"/>
              <a:t>In Small Banks, Payment Banks: majority directors must be independent</a:t>
            </a:r>
          </a:p>
        </p:txBody>
      </p:sp>
    </p:spTree>
    <p:extLst>
      <p:ext uri="{BB962C8B-B14F-4D97-AF65-F5344CB8AC3E}">
        <p14:creationId xmlns:p14="http://schemas.microsoft.com/office/powerpoint/2010/main" val="366002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Public ltd. Company under companies Act</a:t>
            </a:r>
          </a:p>
          <a:p>
            <a:r>
              <a:rPr lang="en-US" dirty="0"/>
              <a:t>Licensed under Banking regulation Act 1949 </a:t>
            </a: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strike="sngStrike" dirty="0">
                <a:solidFill>
                  <a:srgbClr val="FF0000"/>
                </a:solidFill>
              </a:rPr>
              <a:t>not NBFC</a:t>
            </a:r>
            <a:r>
              <a:rPr lang="en-US" dirty="0">
                <a:solidFill>
                  <a:srgbClr val="FF0000"/>
                </a:solidFill>
              </a:rPr>
              <a:t>]</a:t>
            </a:r>
          </a:p>
          <a:p>
            <a:r>
              <a:rPr lang="en-US" dirty="0">
                <a:solidFill>
                  <a:srgbClr val="92D050"/>
                </a:solidFill>
              </a:rPr>
              <a:t>Schedule Bank </a:t>
            </a:r>
            <a:r>
              <a:rPr lang="en-US" dirty="0"/>
              <a:t>under RBI Act 1934</a:t>
            </a:r>
            <a:endParaRPr lang="en-US" u="sng" dirty="0">
              <a:solidFill>
                <a:srgbClr val="92D050"/>
              </a:solidFill>
            </a:endParaRPr>
          </a:p>
          <a:p>
            <a:r>
              <a:rPr lang="en-US" dirty="0"/>
              <a:t>Payment and Settlement Systems Act, 2007 [</a:t>
            </a:r>
            <a:r>
              <a:rPr lang="en-US" dirty="0">
                <a:solidFill>
                  <a:srgbClr val="92D050"/>
                </a:solidFill>
              </a:rPr>
              <a:t>NEFT,RTGS </a:t>
            </a:r>
            <a:r>
              <a:rPr lang="en-US" dirty="0" err="1">
                <a:solidFill>
                  <a:srgbClr val="FF0000"/>
                </a:solidFill>
              </a:rPr>
              <a:t>Ref:Bitcoin.pptx</a:t>
            </a:r>
            <a:r>
              <a:rPr lang="en-US" dirty="0"/>
              <a:t>]</a:t>
            </a:r>
          </a:p>
          <a:p>
            <a:r>
              <a:rPr lang="en-US" dirty="0"/>
              <a:t>In-principal approval for 18 months only – must begins ops by then.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Features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954583" y="1607335"/>
            <a:ext cx="3231160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56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u="sng" dirty="0"/>
              <a:t>Customer protection?</a:t>
            </a:r>
          </a:p>
          <a:p>
            <a:r>
              <a:rPr lang="en-US" dirty="0"/>
              <a:t>Majority of directors must be independent= corporate governance</a:t>
            </a:r>
          </a:p>
          <a:p>
            <a:r>
              <a:rPr lang="en-US" dirty="0"/>
              <a:t>Protected by RBI’s Banking Ombudsman Scheme, 2006.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Inspired from UK, setup in ’95; not in J&amp;K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Post manned by RBI’s GM/CGM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Max. comp-10 lakh; 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Appeal: </a:t>
            </a:r>
            <a:r>
              <a:rPr lang="en-US" dirty="0" err="1">
                <a:solidFill>
                  <a:srgbClr val="92D050"/>
                </a:solidFill>
              </a:rPr>
              <a:t>Dy.Gov.RBI</a:t>
            </a:r>
            <a:r>
              <a:rPr lang="en-US" dirty="0">
                <a:solidFill>
                  <a:srgbClr val="92D050"/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rgbClr val="92D050"/>
                </a:solidFill>
              </a:rPr>
              <a:t>SCB,RRB,Co</a:t>
            </a:r>
            <a:r>
              <a:rPr lang="en-US" dirty="0">
                <a:solidFill>
                  <a:srgbClr val="92D050"/>
                </a:solidFill>
              </a:rPr>
              <a:t>-</a:t>
            </a:r>
            <a:r>
              <a:rPr lang="en-US" dirty="0" err="1">
                <a:solidFill>
                  <a:srgbClr val="92D050"/>
                </a:solidFill>
              </a:rPr>
              <a:t>op,loan</a:t>
            </a:r>
            <a:r>
              <a:rPr lang="en-US" dirty="0">
                <a:solidFill>
                  <a:srgbClr val="92D050"/>
                </a:solidFill>
              </a:rPr>
              <a:t>-giver NBFCs also covered</a:t>
            </a:r>
          </a:p>
          <a:p>
            <a:r>
              <a:rPr lang="en-US" dirty="0"/>
              <a:t>Protected by Deposit Insurance and Credit Guarantee Corporation of India (DICGCI)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Features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954583" y="1607335"/>
            <a:ext cx="3231160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9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DICGC Act 1961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2" y="5585503"/>
            <a:ext cx="2733675" cy="781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46" y="857069"/>
            <a:ext cx="2929304" cy="20357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2" y="2386772"/>
            <a:ext cx="2701793" cy="2638071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-104759" y="4535639"/>
            <a:ext cx="257461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 ownership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822946" y="4535639"/>
            <a:ext cx="2574618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RBI Dy.Gov is Chairman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011338783"/>
              </p:ext>
            </p:extLst>
          </p:nvPr>
        </p:nvGraphicFramePr>
        <p:xfrm>
          <a:off x="4582202" y="795523"/>
          <a:ext cx="7507221" cy="5385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750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9D78D22-0CA8-49A3-85AB-DC11002C1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graphicEl>
                                              <a:dgm id="{69D78D22-0CA8-49A3-85AB-DC11002C19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47FE787-1440-4CC8-B228-C8C3F784EE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547FE787-1440-4CC8-B228-C8C3F784EE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40F49B1-0D75-47A7-B122-15BF0E475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graphicEl>
                                              <a:dgm id="{040F49B1-0D75-47A7-B122-15BF0E475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5DDD175-51F1-4E9B-B09C-2F50A5A7C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graphicEl>
                                              <a:dgm id="{E5DDD175-51F1-4E9B-B09C-2F50A5A7C2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Graphic spid="14" grpId="0">
        <p:bldSub>
          <a:bldDgm bld="lvl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FDI: 49% automatic, </a:t>
            </a:r>
            <a:r>
              <a:rPr lang="en-US" dirty="0" err="1"/>
              <a:t>upto</a:t>
            </a:r>
            <a:r>
              <a:rPr lang="en-US" dirty="0"/>
              <a:t> 74% with approval</a:t>
            </a:r>
          </a:p>
          <a:p>
            <a:pPr fontAlgn="ctr"/>
            <a:r>
              <a:rPr lang="en-US" dirty="0"/>
              <a:t>Can access repo market</a:t>
            </a:r>
          </a:p>
          <a:p>
            <a:pPr fontAlgn="ctr"/>
            <a:r>
              <a:rPr lang="en-US" dirty="0"/>
              <a:t>Can open branch, ATM, appoint Business Correspondent (BC)</a:t>
            </a:r>
          </a:p>
          <a:p>
            <a:pPr fontAlgn="ctr"/>
            <a:r>
              <a:rPr lang="en-US" dirty="0"/>
              <a:t>Can Sell MF, Pension, Insurance, foreign currency, but can't use its own funds</a:t>
            </a:r>
          </a:p>
          <a:p>
            <a:pPr fontAlgn="ctr"/>
            <a:r>
              <a:rPr lang="en-US" dirty="0"/>
              <a:t>CRR, </a:t>
            </a:r>
            <a:r>
              <a:rPr lang="en-US" dirty="0">
                <a:solidFill>
                  <a:srgbClr val="92D050"/>
                </a:solidFill>
              </a:rPr>
              <a:t>SLR applicable*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Features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954583" y="1607335"/>
            <a:ext cx="3231160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93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385406"/>
              </p:ext>
            </p:extLst>
          </p:nvPr>
        </p:nvGraphicFramePr>
        <p:xfrm>
          <a:off x="838200" y="914400"/>
          <a:ext cx="10515600" cy="532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Norms: Eligibility?</a:t>
            </a:r>
          </a:p>
        </p:txBody>
      </p:sp>
    </p:spTree>
    <p:extLst>
      <p:ext uri="{BB962C8B-B14F-4D97-AF65-F5344CB8AC3E}">
        <p14:creationId xmlns:p14="http://schemas.microsoft.com/office/powerpoint/2010/main" val="41284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B7593D-CDFB-42CB-95BD-7F92C7EE1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3B7593D-CDFB-42CB-95BD-7F92C7EE15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AF4503-5D4A-4360-945F-7EA19D68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5AF4503-5D4A-4360-945F-7EA19D685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D3ACB0-35E7-43B2-9CB7-B9B650D71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9D3ACB0-35E7-43B2-9CB7-B9B650D712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51605C-D857-4FE6-AF6A-0A74B3965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1C51605C-D857-4FE6-AF6A-0A74B3965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20CA3D-E031-4113-8088-C2F4998A2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120CA3D-E031-4113-8088-C2F4998A2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95AB61-AF6A-4873-80B7-E249D73FF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EF95AB61-AF6A-4873-80B7-E249D73FF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791163"/>
              </p:ext>
            </p:extLst>
          </p:nvPr>
        </p:nvGraphicFramePr>
        <p:xfrm>
          <a:off x="838200" y="914400"/>
          <a:ext cx="10515600" cy="532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Norms: Who won?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8706" y="4979209"/>
            <a:ext cx="1256395" cy="1873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4854" y="3715880"/>
            <a:ext cx="1807146" cy="2526658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1688123" y="5776544"/>
            <a:ext cx="2523392" cy="465993"/>
          </a:xfrm>
          <a:prstGeom prst="wedgeRectCallout">
            <a:avLst>
              <a:gd name="adj1" fmla="val 98800"/>
              <a:gd name="adj2" fmla="val -332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Ex-</a:t>
            </a:r>
            <a:r>
              <a:rPr lang="en-US" dirty="0" err="1"/>
              <a:t>Dy</a:t>
            </a:r>
            <a:r>
              <a:rPr lang="en-US" dirty="0"/>
              <a:t> Gov. Usha Thorat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376747" y="5776545"/>
            <a:ext cx="2584938" cy="465993"/>
          </a:xfrm>
          <a:prstGeom prst="wedgeRectCallout">
            <a:avLst>
              <a:gd name="adj1" fmla="val 80372"/>
              <a:gd name="adj2" fmla="val -4076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RBI Board Dir. Nachiket Mor</a:t>
            </a:r>
          </a:p>
        </p:txBody>
      </p:sp>
    </p:spTree>
    <p:extLst>
      <p:ext uri="{BB962C8B-B14F-4D97-AF65-F5344CB8AC3E}">
        <p14:creationId xmlns:p14="http://schemas.microsoft.com/office/powerpoint/2010/main" val="375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B7593D-CDFB-42CB-95BD-7F92C7EE1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E3B7593D-CDFB-42CB-95BD-7F92C7EE1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E3B7593D-CDFB-42CB-95BD-7F92C7EE1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AF4503-5D4A-4360-945F-7EA19D68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45AF4503-5D4A-4360-945F-7EA19D68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45AF4503-5D4A-4360-945F-7EA19D68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20CA3D-E031-4113-8088-C2F4998A2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E120CA3D-E031-4113-8088-C2F4998A2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E120CA3D-E031-4113-8088-C2F4998A2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12F469-360E-45C6-BBE6-BB1880648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E612F469-360E-45C6-BBE6-BB1880648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E612F469-360E-45C6-BBE6-BB1880648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A9C3FB-9301-453F-ADBA-1DC2F5D78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5CA9C3FB-9301-453F-ADBA-1DC2F5D78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5CA9C3FB-9301-453F-ADBA-1DC2F5D78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BA2A45-36AB-44BB-8948-A1DC5F299C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18BA2A45-36AB-44BB-8948-A1DC5F299C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18BA2A45-36AB-44BB-8948-A1DC5F299C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35917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Norms: Client 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247" y="5026211"/>
            <a:ext cx="2775438" cy="18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FI Classification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98" y="1051354"/>
            <a:ext cx="9739204" cy="4755292"/>
          </a:xfrm>
          <a:prstGeom prst="rect">
            <a:avLst/>
          </a:prstGeom>
        </p:spPr>
      </p:pic>
      <p:sp>
        <p:nvSpPr>
          <p:cNvPr id="3" name="Left Arrow Callout 2"/>
          <p:cNvSpPr/>
          <p:nvPr/>
        </p:nvSpPr>
        <p:spPr>
          <a:xfrm>
            <a:off x="7974623" y="2875084"/>
            <a:ext cx="2929433" cy="110783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98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Gone after Narsimhan-II (1998)</a:t>
            </a:r>
          </a:p>
        </p:txBody>
      </p:sp>
      <p:pic>
        <p:nvPicPr>
          <p:cNvPr id="5" name="Picture 2" descr="M. Narasimh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861" y="3982915"/>
            <a:ext cx="1487156" cy="14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12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75841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Norms: Deposits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04" y="3921369"/>
            <a:ext cx="3854080" cy="21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36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Norms: Loan Business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91" y="5517200"/>
            <a:ext cx="2143125" cy="142875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9442938" y="5517200"/>
            <a:ext cx="2532185" cy="659763"/>
          </a:xfrm>
          <a:prstGeom prst="wedgeRectCallout">
            <a:avLst>
              <a:gd name="adj1" fmla="val -65124"/>
              <a:gd name="adj2" fmla="val 2977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  </a:t>
            </a:r>
            <a:r>
              <a:rPr lang="en-US" dirty="0" err="1">
                <a:sym typeface="Wingdings" panose="05000000000000000000" pitchFamily="2" charset="2"/>
              </a:rPr>
              <a:t>haath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aayaa</a:t>
            </a:r>
            <a:r>
              <a:rPr lang="en-US" dirty="0">
                <a:sym typeface="Wingdings" panose="05000000000000000000" pitchFamily="2" charset="2"/>
              </a:rPr>
              <a:t> par </a:t>
            </a:r>
            <a:r>
              <a:rPr lang="en-US" dirty="0" err="1">
                <a:sym typeface="Wingdings" panose="05000000000000000000" pitchFamily="2" charset="2"/>
              </a:rPr>
              <a:t>munh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lagaa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12" y="5538474"/>
            <a:ext cx="2309171" cy="1319526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3972383" y="5538474"/>
            <a:ext cx="2299187" cy="757366"/>
          </a:xfrm>
          <a:prstGeom prst="wedgeRectCallout">
            <a:avLst>
              <a:gd name="adj1" fmla="val -87685"/>
              <a:gd name="adj2" fmla="val -10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Apne</a:t>
            </a:r>
            <a:r>
              <a:rPr lang="en-US" dirty="0"/>
              <a:t> </a:t>
            </a:r>
            <a:r>
              <a:rPr lang="en-US" dirty="0" err="1"/>
              <a:t>Maali</a:t>
            </a:r>
            <a:r>
              <a:rPr lang="en-US" dirty="0"/>
              <a:t> </a:t>
            </a:r>
            <a:r>
              <a:rPr lang="en-US" dirty="0" err="1"/>
              <a:t>aur</a:t>
            </a:r>
            <a:r>
              <a:rPr lang="en-US" dirty="0"/>
              <a:t> Driver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naam</a:t>
            </a:r>
            <a:r>
              <a:rPr lang="en-US" dirty="0"/>
              <a:t> se loan </a:t>
            </a:r>
            <a:r>
              <a:rPr lang="en-US" dirty="0" err="1"/>
              <a:t>letaa</a:t>
            </a:r>
            <a:r>
              <a:rPr lang="en-US" dirty="0"/>
              <a:t> </a:t>
            </a:r>
            <a:r>
              <a:rPr lang="en-US" dirty="0" err="1"/>
              <a:t>hu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8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B7593D-CDFB-42CB-95BD-7F92C7EE1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3B7593D-CDFB-42CB-95BD-7F92C7EE15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AF4503-5D4A-4360-945F-7EA19D68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5AF4503-5D4A-4360-945F-7EA19D685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D3ACB0-35E7-43B2-9CB7-B9B650D71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9D3ACB0-35E7-43B2-9CB7-B9B650D712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51605C-D857-4FE6-AF6A-0A74B3965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1C51605C-D857-4FE6-AF6A-0A74B3965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20CA3D-E031-4113-8088-C2F4998A2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120CA3D-E031-4113-8088-C2F4998A2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95AB61-AF6A-4873-80B7-E249D73FF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EF95AB61-AF6A-4873-80B7-E249D73FF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759389"/>
              </p:ext>
            </p:extLst>
          </p:nvPr>
        </p:nvGraphicFramePr>
        <p:xfrm>
          <a:off x="0" y="889371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Norms: Rural Penetration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795523"/>
            <a:ext cx="3048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21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Norms: Business Correspondent</a:t>
            </a:r>
          </a:p>
        </p:txBody>
      </p:sp>
    </p:spTree>
    <p:extLst>
      <p:ext uri="{BB962C8B-B14F-4D97-AF65-F5344CB8AC3E}">
        <p14:creationId xmlns:p14="http://schemas.microsoft.com/office/powerpoint/2010/main" val="3921143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Norms: Future growth &amp; evolution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02" y="5262465"/>
            <a:ext cx="1866405" cy="1595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820" y="4555510"/>
            <a:ext cx="2432180" cy="1621453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1530221" y="5706755"/>
            <a:ext cx="2873828" cy="1048608"/>
          </a:xfrm>
          <a:prstGeom prst="wedgeRectCallout">
            <a:avLst>
              <a:gd name="adj1" fmla="val 77738"/>
              <a:gd name="adj2" fmla="val -32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SCBs already troubled…now more competition?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7473820" y="4555510"/>
            <a:ext cx="2286000" cy="1567543"/>
          </a:xfrm>
          <a:prstGeom prst="wedgeRectCallout">
            <a:avLst>
              <a:gd name="adj1" fmla="val 77738"/>
              <a:gd name="adj2" fmla="val -1702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Competition among business firms =better services for clients.</a:t>
            </a:r>
          </a:p>
          <a:p>
            <a:pPr algn="ctr"/>
            <a:r>
              <a:rPr lang="en-US" sz="2000" dirty="0"/>
              <a:t>As in Delhi’s coaching classes</a:t>
            </a:r>
          </a:p>
        </p:txBody>
      </p:sp>
    </p:spTree>
    <p:extLst>
      <p:ext uri="{BB962C8B-B14F-4D97-AF65-F5344CB8AC3E}">
        <p14:creationId xmlns:p14="http://schemas.microsoft.com/office/powerpoint/2010/main" val="870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6261" y="647700"/>
            <a:ext cx="8374090" cy="790575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New Differential Banks</a:t>
            </a:r>
          </a:p>
        </p:txBody>
      </p:sp>
      <p:graphicFrame>
        <p:nvGraphicFramePr>
          <p:cNvPr id="6" name="Content Placeholder 10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88" y="1438275"/>
          <a:ext cx="8374062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Up Arrow Callout 8"/>
          <p:cNvSpPr/>
          <p:nvPr/>
        </p:nvSpPr>
        <p:spPr>
          <a:xfrm>
            <a:off x="2134184" y="3914207"/>
            <a:ext cx="3630639" cy="1185332"/>
          </a:xfrm>
          <a:prstGeom prst="upArrowCallou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trike="sngStrike" dirty="0">
                <a:latin typeface="Franklin Gothic Medium Cond" panose="020B0606030402020204" pitchFamily="34" charset="0"/>
              </a:rPr>
              <a:t>Why need them?</a:t>
            </a:r>
          </a:p>
          <a:p>
            <a:pPr algn="ctr"/>
            <a:r>
              <a:rPr lang="en-US" sz="2000" strike="sngStrike" dirty="0">
                <a:latin typeface="Franklin Gothic Medium Cond" panose="020B0606030402020204" pitchFamily="34" charset="0"/>
              </a:rPr>
              <a:t>What’re their features?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6370611" y="4063676"/>
            <a:ext cx="3735414" cy="746449"/>
          </a:xfrm>
          <a:prstGeom prst="up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2016: Apr. Monetary Policy suggested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-123827" y="3006969"/>
            <a:ext cx="2754380" cy="38510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46" y="4798792"/>
            <a:ext cx="3672254" cy="205920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764823" y="5222631"/>
            <a:ext cx="2754923" cy="1266092"/>
          </a:xfrm>
          <a:prstGeom prst="wedgeRectCallout">
            <a:avLst>
              <a:gd name="adj1" fmla="val -85141"/>
              <a:gd name="adj2" fmla="val -590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/>
              <a:t>Criticism</a:t>
            </a:r>
          </a:p>
          <a:p>
            <a:pPr algn="ctr"/>
            <a:r>
              <a:rPr lang="en-US" sz="2800" dirty="0" err="1"/>
              <a:t>Kyoki</a:t>
            </a:r>
            <a:r>
              <a:rPr lang="en-US" sz="2800" dirty="0"/>
              <a:t> </a:t>
            </a:r>
            <a:r>
              <a:rPr lang="en-US" sz="2800" dirty="0" err="1"/>
              <a:t>inko</a:t>
            </a:r>
            <a:r>
              <a:rPr lang="en-US" sz="2800" dirty="0"/>
              <a:t> </a:t>
            </a:r>
            <a:r>
              <a:rPr lang="en-US" sz="2800" dirty="0" err="1"/>
              <a:t>Mazaa</a:t>
            </a:r>
            <a:r>
              <a:rPr lang="en-US" sz="2800" dirty="0"/>
              <a:t> </a:t>
            </a:r>
            <a:r>
              <a:rPr lang="en-US" sz="2800" dirty="0" err="1"/>
              <a:t>nahi</a:t>
            </a:r>
            <a:r>
              <a:rPr lang="en-US" sz="2800" dirty="0"/>
              <a:t> </a:t>
            </a:r>
            <a:r>
              <a:rPr lang="en-US" sz="2800" dirty="0" err="1"/>
              <a:t>aayegaa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6261" y="1426345"/>
            <a:ext cx="1975234" cy="688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0969" y="1424469"/>
            <a:ext cx="2042337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Criticism: Deposit- when even SCB worried with growth </a:t>
            </a:r>
            <a:r>
              <a:rPr lang="en-US" dirty="0">
                <a:latin typeface="Arial Black" panose="020B0A04020102020204" pitchFamily="34" charset="0"/>
              </a:rPr>
              <a:t>▼</a:t>
            </a:r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5" y="903949"/>
            <a:ext cx="3231160" cy="3856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5" y="4868429"/>
            <a:ext cx="3231160" cy="1811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552" y="903950"/>
            <a:ext cx="2737812" cy="1825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552" y="3201106"/>
            <a:ext cx="2737813" cy="3117794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3859823" y="903949"/>
            <a:ext cx="4853355" cy="1969879"/>
          </a:xfrm>
          <a:prstGeom prst="wedgeRectCallout">
            <a:avLst>
              <a:gd name="adj1" fmla="val 60184"/>
              <a:gd name="adj2" fmla="val 10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@Payment Bank</a:t>
            </a:r>
          </a:p>
          <a:p>
            <a:pPr algn="ctr"/>
            <a:r>
              <a:rPr lang="en-US" sz="2400" dirty="0"/>
              <a:t>Max. Balance limit of Rs.1L is rather too low. I’ll have to shift to SCB at some point= </a:t>
            </a:r>
            <a:r>
              <a:rPr lang="en-US" sz="2400" u="sng" dirty="0"/>
              <a:t>“financial exclusion”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3859823" y="3349869"/>
            <a:ext cx="4853355" cy="3330426"/>
          </a:xfrm>
          <a:prstGeom prst="wedgeRectCallout">
            <a:avLst>
              <a:gd name="adj1" fmla="val 64358"/>
              <a:gd name="adj2" fmla="val -23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@both,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 already opened account in PM-Jan </a:t>
            </a:r>
            <a:r>
              <a:rPr lang="en-US" sz="2400" dirty="0" err="1"/>
              <a:t>Dhan</a:t>
            </a:r>
            <a:r>
              <a:rPr lang="en-US" sz="2400" dirty="0"/>
              <a:t> Yojana, with Rs.5k overdraft facility &amp; Rupay card in xyz PSB!!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My LPG-DBT, MNREGA payment comes directly in </a:t>
            </a:r>
            <a:r>
              <a:rPr lang="en-US" sz="2400" dirty="0" err="1"/>
              <a:t>jan</a:t>
            </a:r>
            <a:r>
              <a:rPr lang="en-US" sz="2400" dirty="0"/>
              <a:t> </a:t>
            </a:r>
            <a:r>
              <a:rPr lang="en-US" sz="2400" dirty="0" err="1"/>
              <a:t>dhan</a:t>
            </a:r>
            <a:r>
              <a:rPr lang="en-US" sz="2400" dirty="0"/>
              <a:t> account…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Why should I trust a new bank &amp; shift my money from that PSB to here?</a:t>
            </a:r>
          </a:p>
        </p:txBody>
      </p:sp>
    </p:spTree>
    <p:extLst>
      <p:ext uri="{BB962C8B-B14F-4D97-AF65-F5344CB8AC3E}">
        <p14:creationId xmlns:p14="http://schemas.microsoft.com/office/powerpoint/2010/main" val="321640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Criticism: Payment Bank- Difficult to mobilize deposits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606" y="1260276"/>
            <a:ext cx="3066039" cy="296346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" y="4495627"/>
            <a:ext cx="3046319" cy="1708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893" y="957906"/>
            <a:ext cx="3149245" cy="5513123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645386" y="3714477"/>
            <a:ext cx="5546614" cy="2642362"/>
          </a:xfrm>
          <a:prstGeom prst="wedgeRectCallout">
            <a:avLst>
              <a:gd name="adj1" fmla="val -71448"/>
              <a:gd name="adj2" fmla="val 487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buFont typeface="+mj-lt"/>
              <a:buAutoNum type="arabicPeriod"/>
            </a:pPr>
            <a:r>
              <a:rPr lang="en-US" sz="2400" dirty="0">
                <a:latin typeface="Franklin Gothic Medium Cond" panose="020B0606030402020204" pitchFamily="34" charset="0"/>
              </a:rPr>
              <a:t>PPI=Rewards / Discount driven “digital wallet” model =hit among youth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>
                <a:latin typeface="Franklin Gothic Medium Cond" panose="020B0606030402020204" pitchFamily="34" charset="0"/>
              </a:rPr>
              <a:t>Digital wallet=&gt;Savings account= KYC docs needed hence conversion difficult.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>
                <a:latin typeface="Franklin Gothic Medium Cond" panose="020B0606030402020204" pitchFamily="34" charset="0"/>
              </a:rPr>
              <a:t>9/10 transaction in cash and coin. So digital wallet=&gt; Last mile delivery??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>
                <a:latin typeface="Franklin Gothic Medium Cond" panose="020B0606030402020204" pitchFamily="34" charset="0"/>
              </a:rPr>
              <a:t>+competition from Small </a:t>
            </a:r>
            <a:r>
              <a:rPr lang="en-US" sz="2400" dirty="0" err="1">
                <a:latin typeface="Franklin Gothic Medium Cond" panose="020B0606030402020204" pitchFamily="34" charset="0"/>
              </a:rPr>
              <a:t>F.Banks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386" y="957907"/>
            <a:ext cx="1818845" cy="2594186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8526939" y="878069"/>
            <a:ext cx="3665061" cy="2674024"/>
          </a:xfrm>
          <a:prstGeom prst="wedgeRectCallout">
            <a:avLst>
              <a:gd name="adj1" fmla="val -58374"/>
              <a:gd name="adj2" fmla="val -1326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>
                <a:latin typeface="Franklin Gothic Medium Cond" panose="020B0606030402020204" pitchFamily="34" charset="0"/>
              </a:rPr>
              <a:t>No NRI deposits allowed, unlike Kenya.</a:t>
            </a:r>
          </a:p>
          <a:p>
            <a:pPr lvl="0"/>
            <a:r>
              <a:rPr lang="en-US" sz="2400" dirty="0">
                <a:latin typeface="Franklin Gothic Medium Cond" panose="020B0606030402020204" pitchFamily="34" charset="0"/>
              </a:rPr>
              <a:t>Kerala migrants in Middle East still to use Hawala?</a:t>
            </a:r>
          </a:p>
        </p:txBody>
      </p:sp>
    </p:spTree>
    <p:extLst>
      <p:ext uri="{BB962C8B-B14F-4D97-AF65-F5344CB8AC3E}">
        <p14:creationId xmlns:p14="http://schemas.microsoft.com/office/powerpoint/2010/main" val="156269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Criticism: Small Bank: Loans to SME, Startups</a:t>
            </a:r>
          </a:p>
        </p:txBody>
      </p:sp>
      <p:sp>
        <p:nvSpPr>
          <p:cNvPr id="3" name="Rectangle 2"/>
          <p:cNvSpPr/>
          <p:nvPr/>
        </p:nvSpPr>
        <p:spPr>
          <a:xfrm>
            <a:off x="336584" y="1080998"/>
            <a:ext cx="3022078" cy="269090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4" y="3945236"/>
            <a:ext cx="3022078" cy="1694624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3675184" y="2777232"/>
            <a:ext cx="4114801" cy="1698053"/>
          </a:xfrm>
          <a:prstGeom prst="wedgeRectCallout">
            <a:avLst>
              <a:gd name="adj1" fmla="val -69841"/>
              <a:gd name="adj2" fmla="val 49425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Difficult to meet PSL targets</a:t>
            </a:r>
          </a:p>
          <a:p>
            <a:pPr algn="ctr"/>
            <a:r>
              <a:rPr lang="en-US" sz="2400" dirty="0"/>
              <a:t>Credit bureaus don’t keep record of villagers; will have to hire local experts else NPA? 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3613638" y="1080998"/>
            <a:ext cx="4747847" cy="1410760"/>
          </a:xfrm>
          <a:prstGeom prst="wedgeRectCallout">
            <a:avLst>
              <a:gd name="adj1" fmla="val -74546"/>
              <a:gd name="adj2" fmla="val 475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Small Banks: 40+ 35% PSL</a:t>
            </a:r>
          </a:p>
          <a:p>
            <a:pPr algn="ctr"/>
            <a:r>
              <a:rPr lang="en-US" sz="2400" dirty="0"/>
              <a:t>Help Micro and Small enterprises</a:t>
            </a:r>
          </a:p>
          <a:p>
            <a:pPr algn="ctr"/>
            <a:r>
              <a:rPr lang="en-US" sz="2400" dirty="0"/>
              <a:t>50% of loan portfolio: 25lakh/&lt;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675184" y="4563209"/>
            <a:ext cx="4114801" cy="2154114"/>
          </a:xfrm>
          <a:prstGeom prst="wedgeRectCallout">
            <a:avLst>
              <a:gd name="adj1" fmla="val -74691"/>
              <a:gd name="adj2" fmla="val -4045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Duplication of efforts? Competition with SCB,RRB?</a:t>
            </a:r>
          </a:p>
          <a:p>
            <a:pPr algn="ctr"/>
            <a:r>
              <a:rPr lang="en-US" sz="2400" dirty="0"/>
              <a:t>Why not shut down RRB,UCB 1</a:t>
            </a:r>
            <a:r>
              <a:rPr lang="en-US" sz="2400" baseline="30000" dirty="0"/>
              <a:t>st</a:t>
            </a:r>
            <a:r>
              <a:rPr lang="en-US" sz="2400" dirty="0"/>
              <a:t>?</a:t>
            </a:r>
          </a:p>
          <a:p>
            <a:pPr algn="ctr"/>
            <a:r>
              <a:rPr lang="en-US" sz="2400" dirty="0"/>
              <a:t>What if same beneficiary recycled by creating multiple shell firms?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84" y="862690"/>
            <a:ext cx="2954215" cy="1055076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9047285" y="2073846"/>
            <a:ext cx="2954216" cy="1698053"/>
          </a:xfrm>
          <a:prstGeom prst="wedgeRectCallout">
            <a:avLst>
              <a:gd name="adj1" fmla="val -7679"/>
              <a:gd name="adj2" fmla="val -7329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Through MFI, SCB, RRB..</a:t>
            </a:r>
          </a:p>
          <a:p>
            <a:pPr algn="ctr"/>
            <a:r>
              <a:rPr lang="en-US" sz="2400" dirty="0" err="1"/>
              <a:t>Shishu</a:t>
            </a:r>
            <a:r>
              <a:rPr lang="en-US" sz="2400" dirty="0"/>
              <a:t>: </a:t>
            </a:r>
            <a:r>
              <a:rPr lang="en-US" sz="2400" dirty="0" err="1"/>
              <a:t>upto</a:t>
            </a:r>
            <a:r>
              <a:rPr lang="en-US" sz="2400" dirty="0"/>
              <a:t> 50k</a:t>
            </a:r>
          </a:p>
          <a:p>
            <a:pPr algn="ctr"/>
            <a:r>
              <a:rPr lang="en-US" sz="2400" dirty="0"/>
              <a:t>Kishor: &gt;50k-5L</a:t>
            </a:r>
          </a:p>
          <a:p>
            <a:pPr algn="ctr"/>
            <a:r>
              <a:rPr lang="en-US" sz="2400" dirty="0"/>
              <a:t>Tarun: &gt;5L-10L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7895491" y="4879732"/>
            <a:ext cx="4106008" cy="1688122"/>
          </a:xfrm>
          <a:prstGeom prst="wedgeRectCallout">
            <a:avLst>
              <a:gd name="adj1" fmla="val -7679"/>
              <a:gd name="adj2" fmla="val -73291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Each branch to give </a:t>
            </a:r>
            <a:r>
              <a:rPr lang="en-US" sz="2400" dirty="0" err="1"/>
              <a:t>atleast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1 loan to SC/ST; 1 to woman Greenfield non-farm Rs.10L to 1 Cr.</a:t>
            </a:r>
          </a:p>
          <a:p>
            <a:pPr algn="ctr"/>
            <a:r>
              <a:rPr lang="en-US" sz="2400" dirty="0"/>
              <a:t>SIDBI=&gt; Banks (10k cr.)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745" y="3884262"/>
            <a:ext cx="2857500" cy="11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4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3530091"/>
            <a:ext cx="3089275" cy="20377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only 10 SFB, 11 Payment Banks? </a:t>
            </a:r>
          </a:p>
          <a:p>
            <a:r>
              <a:rPr lang="en-US" dirty="0"/>
              <a:t>More winners= competition = cheaper products &amp; better services as in Delhi’s coaching classes.</a:t>
            </a:r>
          </a:p>
          <a:p>
            <a:r>
              <a:rPr lang="en-US" dirty="0"/>
              <a:t>Arbitrary license, vague guidelines</a:t>
            </a:r>
          </a:p>
          <a:p>
            <a:pPr lvl="0"/>
            <a:r>
              <a:rPr lang="en-US" dirty="0"/>
              <a:t>Payment Banks= PPIs who can take deposits but can’t lend- so why call them “bank”?</a:t>
            </a:r>
          </a:p>
          <a:p>
            <a:pPr lvl="0"/>
            <a:r>
              <a:rPr lang="en-US" dirty="0"/>
              <a:t>Launch ED investigation against Rajan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Subramanium</a:t>
            </a:r>
            <a:r>
              <a:rPr lang="en-US" dirty="0"/>
              <a:t> Swami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Diff.Banks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8425544" y="5688622"/>
            <a:ext cx="3607340" cy="927243"/>
          </a:xfrm>
          <a:prstGeom prst="wedgeRectCallout">
            <a:avLst>
              <a:gd name="adj1" fmla="val 36935"/>
              <a:gd name="adj2" fmla="val -8545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Raaste</a:t>
            </a:r>
            <a:r>
              <a:rPr lang="en-US" sz="2400" dirty="0"/>
              <a:t> </a:t>
            </a:r>
            <a:r>
              <a:rPr lang="en-US" sz="2400" dirty="0" err="1"/>
              <a:t>ki</a:t>
            </a:r>
            <a:r>
              <a:rPr lang="en-US" sz="2400" dirty="0"/>
              <a:t> </a:t>
            </a:r>
            <a:r>
              <a:rPr lang="en-US" sz="2400" dirty="0" err="1"/>
              <a:t>parwah</a:t>
            </a:r>
            <a:r>
              <a:rPr lang="en-US" sz="2400" dirty="0"/>
              <a:t> </a:t>
            </a:r>
            <a:r>
              <a:rPr lang="en-US" sz="2400" dirty="0" err="1"/>
              <a:t>krtaa</a:t>
            </a:r>
            <a:r>
              <a:rPr lang="en-US" sz="2400" dirty="0"/>
              <a:t> </a:t>
            </a:r>
            <a:r>
              <a:rPr lang="en-US" sz="2400" dirty="0" err="1"/>
              <a:t>rha</a:t>
            </a:r>
            <a:r>
              <a:rPr lang="en-US" sz="2400" dirty="0"/>
              <a:t> </a:t>
            </a:r>
            <a:r>
              <a:rPr lang="en-US" sz="2400" dirty="0" err="1"/>
              <a:t>toh</a:t>
            </a:r>
            <a:r>
              <a:rPr lang="en-US" sz="2400" dirty="0"/>
              <a:t> </a:t>
            </a:r>
            <a:r>
              <a:rPr lang="en-US" sz="2400" dirty="0" err="1"/>
              <a:t>manzil</a:t>
            </a:r>
            <a:r>
              <a:rPr lang="en-US" sz="2400" dirty="0"/>
              <a:t> </a:t>
            </a:r>
            <a:r>
              <a:rPr lang="en-US" sz="2400" dirty="0" err="1"/>
              <a:t>boora</a:t>
            </a:r>
            <a:r>
              <a:rPr lang="en-US" sz="2400" dirty="0"/>
              <a:t> </a:t>
            </a:r>
            <a:r>
              <a:rPr lang="en-US" sz="2400" dirty="0" err="1"/>
              <a:t>maan</a:t>
            </a:r>
            <a:r>
              <a:rPr lang="en-US" sz="2400" dirty="0"/>
              <a:t> </a:t>
            </a:r>
            <a:r>
              <a:rPr lang="en-US" sz="2400" dirty="0" err="1"/>
              <a:t>jaayegi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475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1440654">
            <a:off x="1399319" y="1573174"/>
            <a:ext cx="3595046" cy="124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Profit motive, voting power as per shareholding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751" y="815993"/>
            <a:ext cx="3236196" cy="678700"/>
            <a:chOff x="392012" y="231431"/>
            <a:chExt cx="4244945" cy="975277"/>
          </a:xfrm>
          <a:solidFill>
            <a:srgbClr val="C00000"/>
          </a:solidFill>
        </p:grpSpPr>
        <p:sp>
          <p:nvSpPr>
            <p:cNvPr id="17" name="Rounded Rectangle 16"/>
            <p:cNvSpPr/>
            <p:nvPr/>
          </p:nvSpPr>
          <p:spPr>
            <a:xfrm>
              <a:off x="1128826" y="334931"/>
              <a:ext cx="3508131" cy="76493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ranklin Gothic Medium Cond" panose="020B0606030402020204" pitchFamily="34" charset="0"/>
                </a:rPr>
                <a:t>More @ L1/P9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12" y="231431"/>
              <a:ext cx="975277" cy="975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Classification of Financial intermediaries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79" y="795523"/>
            <a:ext cx="7491121" cy="566040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391509" y="3199452"/>
            <a:ext cx="2672860" cy="92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/ private PSL: 40%</a:t>
            </a:r>
          </a:p>
        </p:txBody>
      </p:sp>
      <p:sp>
        <p:nvSpPr>
          <p:cNvPr id="5" name="Right Arrow 4"/>
          <p:cNvSpPr/>
          <p:nvPr/>
        </p:nvSpPr>
        <p:spPr>
          <a:xfrm>
            <a:off x="940778" y="3865805"/>
            <a:ext cx="4123592" cy="1009138"/>
          </a:xfrm>
          <a:prstGeom prst="rightArrow">
            <a:avLst>
              <a:gd name="adj1" fmla="val 5697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Branch 20/&gt; = 40% PSL; others</a:t>
            </a:r>
          </a:p>
          <a:p>
            <a:pPr algn="ctr"/>
            <a:r>
              <a:rPr lang="en-US" dirty="0"/>
              <a:t>PSL: 40% phased manner by 2019</a:t>
            </a:r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189285" y="4912090"/>
            <a:ext cx="2875083" cy="92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RRB: 75% PSL; LAB: none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756139" y="5383051"/>
            <a:ext cx="4308230" cy="92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Bank: 75% PSL; </a:t>
            </a:r>
            <a:r>
              <a:rPr lang="en-US" dirty="0" err="1"/>
              <a:t>Payment.B</a:t>
            </a:r>
            <a:r>
              <a:rPr lang="en-US" dirty="0"/>
              <a:t>: none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552092" y="5844647"/>
            <a:ext cx="1512276" cy="92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TBA</a:t>
            </a:r>
          </a:p>
        </p:txBody>
      </p:sp>
      <p:sp>
        <p:nvSpPr>
          <p:cNvPr id="11" name="Left Arrow 10"/>
          <p:cNvSpPr/>
          <p:nvPr/>
        </p:nvSpPr>
        <p:spPr>
          <a:xfrm rot="3215541">
            <a:off x="7577609" y="4945797"/>
            <a:ext cx="2284038" cy="12464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Profit No Loss; </a:t>
            </a:r>
          </a:p>
          <a:p>
            <a:pPr algn="ctr"/>
            <a:r>
              <a:rPr lang="en-US" dirty="0"/>
              <a:t>1 member=1 vote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589" y="5507866"/>
            <a:ext cx="1318411" cy="1347324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2395682">
            <a:off x="9522340" y="5579605"/>
            <a:ext cx="1684151" cy="1246405"/>
          </a:xfrm>
          <a:prstGeom prst="leftArrow">
            <a:avLst>
              <a:gd name="adj1" fmla="val 50000"/>
              <a:gd name="adj2" fmla="val 1705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MUDRA=RBI registered NBFC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5752" y="4593605"/>
            <a:ext cx="2382136" cy="1207260"/>
          </a:xfrm>
          <a:prstGeom prst="rightArrow">
            <a:avLst>
              <a:gd name="adj1" fmla="val 70392"/>
              <a:gd name="adj2" fmla="val 4271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(IYB Page 395) Dr. KC </a:t>
            </a:r>
            <a:r>
              <a:rPr lang="en-US" sz="1400" dirty="0" err="1"/>
              <a:t>Chakrabarty</a:t>
            </a:r>
            <a:r>
              <a:rPr lang="en-US" sz="1400" dirty="0"/>
              <a:t> Committee RRB CRAR 9%;  </a:t>
            </a:r>
            <a:r>
              <a:rPr lang="en-US" sz="1400" dirty="0" err="1"/>
              <a:t>recapi</a:t>
            </a:r>
            <a:r>
              <a:rPr lang="en-US" sz="1400" dirty="0"/>
              <a:t>. 40 RRBs. Total 57 RRBs</a:t>
            </a:r>
          </a:p>
        </p:txBody>
      </p:sp>
    </p:spTree>
    <p:extLst>
      <p:ext uri="{BB962C8B-B14F-4D97-AF65-F5344CB8AC3E}">
        <p14:creationId xmlns:p14="http://schemas.microsoft.com/office/powerpoint/2010/main" val="20655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11" grpId="0" animBg="1"/>
      <p:bldP spid="13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53959"/>
            <a:ext cx="3089275" cy="3205894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RBI – declared small set of winners, for experimentation</a:t>
            </a:r>
          </a:p>
          <a:p>
            <a:r>
              <a:rPr lang="en-US" dirty="0"/>
              <a:t>Why did survey’s “4R4D” recommended more number and more type of banks?</a:t>
            </a:r>
          </a:p>
          <a:p>
            <a:r>
              <a:rPr lang="en-US" dirty="0"/>
              <a:t>Why does USA allow community banks despite far better developed banking industry?</a:t>
            </a:r>
          </a:p>
          <a:p>
            <a:r>
              <a:rPr lang="en-US" dirty="0"/>
              <a:t>Tighter CRAR norms, independent directors, Banking ombudsman…mischief unlikely.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banks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Justification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8612155" y="5887616"/>
            <a:ext cx="3498980" cy="783772"/>
          </a:xfrm>
          <a:prstGeom prst="wedgeRectCallout">
            <a:avLst>
              <a:gd name="adj1" fmla="val -18545"/>
              <a:gd name="adj2" fmla="val -994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My name is Rajan &amp; I do what I do</a:t>
            </a:r>
          </a:p>
        </p:txBody>
      </p:sp>
    </p:spTree>
    <p:extLst>
      <p:ext uri="{BB962C8B-B14F-4D97-AF65-F5344CB8AC3E}">
        <p14:creationId xmlns:p14="http://schemas.microsoft.com/office/powerpoint/2010/main" val="105844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53959"/>
            <a:ext cx="3089275" cy="3205894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PSBs panacea for financial inclusion then Why </a:t>
            </a:r>
            <a:r>
              <a:rPr lang="en-US" dirty="0" err="1"/>
              <a:t>Shardha</a:t>
            </a:r>
            <a:r>
              <a:rPr lang="en-US" dirty="0"/>
              <a:t> chit fund scam </a:t>
            </a:r>
            <a:r>
              <a:rPr lang="en-US" dirty="0" err="1"/>
              <a:t>W.Bengal</a:t>
            </a:r>
            <a:r>
              <a:rPr lang="en-US" dirty="0"/>
              <a:t>?</a:t>
            </a:r>
          </a:p>
          <a:p>
            <a:r>
              <a:rPr lang="en-US" dirty="0"/>
              <a:t>SCB=&gt; </a:t>
            </a:r>
            <a:r>
              <a:rPr lang="en-US" dirty="0" err="1"/>
              <a:t>Bankassurance</a:t>
            </a:r>
            <a:r>
              <a:rPr lang="en-US" dirty="0"/>
              <a:t>, MF; Small/Payment banks entering market = lower commission, better for clients</a:t>
            </a:r>
          </a:p>
          <a:p>
            <a:r>
              <a:rPr lang="en-US" dirty="0"/>
              <a:t>Airtel, Vodafone= network of retail recharge-</a:t>
            </a:r>
            <a:r>
              <a:rPr lang="en-US" dirty="0" err="1"/>
              <a:t>walla</a:t>
            </a:r>
            <a:r>
              <a:rPr lang="en-US" dirty="0"/>
              <a:t>.=&gt; Banking penetration </a:t>
            </a:r>
          </a:p>
          <a:p>
            <a:r>
              <a:rPr lang="en-US" dirty="0"/>
              <a:t>Payment banks can act as BC for SCBs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Diffl</a:t>
            </a:r>
            <a:r>
              <a:rPr lang="en-US" dirty="0"/>
              <a:t>. Banks for Financial inclusion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Justification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8612155" y="5887616"/>
            <a:ext cx="3498980" cy="970384"/>
          </a:xfrm>
          <a:prstGeom prst="wedgeRectCallout">
            <a:avLst>
              <a:gd name="adj1" fmla="val -18545"/>
              <a:gd name="adj2" fmla="val -994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Naan </a:t>
            </a:r>
            <a:r>
              <a:rPr lang="en-US" dirty="0" err="1"/>
              <a:t>solrathaiyum</a:t>
            </a:r>
            <a:r>
              <a:rPr lang="en-US" dirty="0"/>
              <a:t> </a:t>
            </a:r>
            <a:r>
              <a:rPr lang="en-US" dirty="0" err="1"/>
              <a:t>seiven</a:t>
            </a:r>
            <a:r>
              <a:rPr lang="en-US" dirty="0"/>
              <a:t>, </a:t>
            </a:r>
            <a:r>
              <a:rPr lang="en-US" dirty="0" err="1"/>
              <a:t>sollathathiyum</a:t>
            </a:r>
            <a:r>
              <a:rPr lang="en-US" dirty="0"/>
              <a:t> </a:t>
            </a:r>
            <a:r>
              <a:rPr lang="en-US" dirty="0" err="1"/>
              <a:t>seiven</a:t>
            </a:r>
            <a:r>
              <a:rPr lang="en-US" dirty="0"/>
              <a:t> (I'll do what I say. I'll also do what I don't say) </a:t>
            </a:r>
          </a:p>
        </p:txBody>
      </p:sp>
    </p:spTree>
    <p:extLst>
      <p:ext uri="{BB962C8B-B14F-4D97-AF65-F5344CB8AC3E}">
        <p14:creationId xmlns:p14="http://schemas.microsoft.com/office/powerpoint/2010/main" val="26947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853959"/>
            <a:ext cx="3089275" cy="3205894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PPI=&gt;Payment Banks: “less cash society”- less evasion of taxes</a:t>
            </a:r>
          </a:p>
          <a:p>
            <a:r>
              <a:rPr lang="en-US" dirty="0"/>
              <a:t>PPI digital wallet= no interest, can’t “takeout” money, only reward and discount. What’s wrong in converting to savings account? </a:t>
            </a:r>
          </a:p>
          <a:p>
            <a:r>
              <a:rPr lang="en-US" dirty="0"/>
              <a:t>PPI=&gt; Banks =&gt; KYC, less money laundering</a:t>
            </a:r>
          </a:p>
          <a:p>
            <a:r>
              <a:rPr lang="en-US" dirty="0"/>
              <a:t>Payment bank Rs.1lakh balance limit can be relaxed later. Besides </a:t>
            </a:r>
            <a:r>
              <a:rPr lang="en-US" dirty="0" err="1"/>
              <a:t>Paytm</a:t>
            </a:r>
            <a:r>
              <a:rPr lang="en-US" dirty="0"/>
              <a:t> PPI-Digital wallet who kept Rs.1 lakh in that !?</a:t>
            </a:r>
          </a:p>
          <a:p>
            <a:r>
              <a:rPr lang="en-US" dirty="0"/>
              <a:t>“Creative Products”- e.g. seed insurance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PPI to Payment Banks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Justification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744408" y="5682343"/>
            <a:ext cx="4366727" cy="1175657"/>
          </a:xfrm>
          <a:prstGeom prst="wedgeRectCallout">
            <a:avLst>
              <a:gd name="adj1" fmla="val -8075"/>
              <a:gd name="adj2" fmla="val -8273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Naan </a:t>
            </a:r>
            <a:r>
              <a:rPr lang="en-US" sz="2000" dirty="0" err="1"/>
              <a:t>oru</a:t>
            </a:r>
            <a:r>
              <a:rPr lang="en-US" sz="2000" dirty="0"/>
              <a:t> </a:t>
            </a:r>
            <a:r>
              <a:rPr lang="en-US" sz="2000" dirty="0" err="1"/>
              <a:t>thadava</a:t>
            </a:r>
            <a:r>
              <a:rPr lang="en-US" sz="2000" dirty="0"/>
              <a:t> </a:t>
            </a:r>
            <a:r>
              <a:rPr lang="en-US" sz="2000" dirty="0" err="1"/>
              <a:t>sonna</a:t>
            </a:r>
            <a:r>
              <a:rPr lang="en-US" sz="2000" dirty="0"/>
              <a:t>, </a:t>
            </a:r>
            <a:r>
              <a:rPr lang="en-US" sz="2000" dirty="0" err="1"/>
              <a:t>nooru</a:t>
            </a:r>
            <a:r>
              <a:rPr lang="en-US" sz="2000" dirty="0"/>
              <a:t> </a:t>
            </a:r>
            <a:r>
              <a:rPr lang="en-US" sz="2000" dirty="0" err="1"/>
              <a:t>thadava</a:t>
            </a:r>
            <a:r>
              <a:rPr lang="en-US" sz="2000" dirty="0"/>
              <a:t> </a:t>
            </a:r>
            <a:r>
              <a:rPr lang="en-US" sz="2000" dirty="0" err="1"/>
              <a:t>sonna</a:t>
            </a:r>
            <a:r>
              <a:rPr lang="en-US" sz="2000" dirty="0"/>
              <a:t> </a:t>
            </a:r>
            <a:r>
              <a:rPr lang="en-US" sz="2000" dirty="0" err="1"/>
              <a:t>maadiri</a:t>
            </a:r>
            <a:r>
              <a:rPr lang="en-US" sz="2000" dirty="0"/>
              <a:t> (If I say something even once, it's as though I've said it a hundred times) </a:t>
            </a:r>
          </a:p>
        </p:txBody>
      </p:sp>
    </p:spTree>
    <p:extLst>
      <p:ext uri="{BB962C8B-B14F-4D97-AF65-F5344CB8AC3E}">
        <p14:creationId xmlns:p14="http://schemas.microsoft.com/office/powerpoint/2010/main" val="29074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 flipH="1">
            <a:off x="8882063" y="2415374"/>
            <a:ext cx="3089275" cy="2566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46" y="4798792"/>
            <a:ext cx="3672254" cy="205920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2429" y="164776"/>
            <a:ext cx="8498331" cy="5889096"/>
          </a:xfrm>
        </p:spPr>
        <p:txBody>
          <a:bodyPr>
            <a:normAutofit/>
          </a:bodyPr>
          <a:lstStyle/>
          <a:p>
            <a:r>
              <a:rPr lang="en-US" dirty="0"/>
              <a:t>Small/Payment banks have no viable business model, YET.</a:t>
            </a:r>
          </a:p>
          <a:p>
            <a:r>
              <a:rPr lang="en-US" dirty="0"/>
              <a:t>Payment banks unlikely to take away customers from SCB. Bank customers will not shift to “mobile-</a:t>
            </a:r>
            <a:r>
              <a:rPr lang="en-US" dirty="0" err="1"/>
              <a:t>wallas</a:t>
            </a:r>
            <a:r>
              <a:rPr lang="en-US" dirty="0"/>
              <a:t>”.</a:t>
            </a:r>
          </a:p>
          <a:p>
            <a:r>
              <a:rPr lang="en-US" dirty="0"/>
              <a:t>deep-pocket corporates entering payments banking="dog eat dog" scenario- like aviation.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89805" cy="1938250"/>
          </a:xfrm>
        </p:spPr>
        <p:txBody>
          <a:bodyPr/>
          <a:lstStyle/>
          <a:p>
            <a:r>
              <a:rPr lang="en-US" dirty="0"/>
              <a:t>Arundhati </a:t>
            </a:r>
            <a:r>
              <a:rPr lang="en-US" dirty="0" err="1"/>
              <a:t>Bharacharya</a:t>
            </a:r>
            <a:br>
              <a:rPr lang="en-US" dirty="0"/>
            </a:br>
            <a:r>
              <a:rPr lang="en-US" dirty="0" err="1"/>
              <a:t>criticised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Diff.Banks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3017"/>
            <a:ext cx="1991029" cy="2066191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1943102" y="4791809"/>
            <a:ext cx="8783514" cy="580291"/>
          </a:xfrm>
          <a:prstGeom prst="wedgeRectCallout">
            <a:avLst>
              <a:gd name="adj1" fmla="val -55145"/>
              <a:gd name="adj2" fmla="val -2612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then why does SBI have 30% stakes in Reliance Payment Bank?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1943101" y="5473581"/>
            <a:ext cx="10028237" cy="1375627"/>
          </a:xfrm>
          <a:prstGeom prst="wedgeRectCallout">
            <a:avLst>
              <a:gd name="adj1" fmla="val -55145"/>
              <a:gd name="adj2" fmla="val -26123"/>
            </a:avLst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Q3-2015 profit decline, credit &amp; deposit growth</a:t>
            </a:r>
            <a:r>
              <a:rPr lang="en-US" sz="2800" dirty="0">
                <a:latin typeface="Arial Black" panose="020B0A04020102020204" pitchFamily="34" charset="0"/>
              </a:rPr>
              <a:t>▼</a:t>
            </a:r>
            <a:r>
              <a:rPr lang="en-US" sz="2800" dirty="0"/>
              <a:t>, MCLR </a:t>
            </a:r>
            <a:r>
              <a:rPr lang="en-US" sz="2800" dirty="0" err="1"/>
              <a:t>ka</a:t>
            </a:r>
            <a:r>
              <a:rPr lang="en-US" sz="2800" dirty="0"/>
              <a:t> </a:t>
            </a:r>
            <a:r>
              <a:rPr lang="en-US" sz="2800" dirty="0" err="1"/>
              <a:t>gussa</a:t>
            </a:r>
            <a:r>
              <a:rPr lang="en-US" sz="2800" dirty="0"/>
              <a:t> </a:t>
            </a:r>
            <a:r>
              <a:rPr lang="en-US" sz="2800" dirty="0" err="1"/>
              <a:t>mujh</a:t>
            </a:r>
            <a:r>
              <a:rPr lang="en-US" sz="2800" dirty="0"/>
              <a:t> pe </a:t>
            </a:r>
            <a:r>
              <a:rPr lang="en-US" sz="2800" dirty="0" err="1"/>
              <a:t>kyo</a:t>
            </a:r>
            <a:r>
              <a:rPr lang="en-US" sz="2800" dirty="0"/>
              <a:t>? Not just Small/Payment banks, now I’ll open Custodian &amp; wholesale banks also…then all PSBs will know </a:t>
            </a:r>
            <a:r>
              <a:rPr lang="en-US" sz="2800" dirty="0" err="1"/>
              <a:t>ki</a:t>
            </a:r>
            <a:r>
              <a:rPr lang="en-US" sz="2800" dirty="0"/>
              <a:t> </a:t>
            </a:r>
            <a:r>
              <a:rPr lang="en-US" sz="2800" dirty="0" err="1"/>
              <a:t>Aag</a:t>
            </a:r>
            <a:r>
              <a:rPr lang="en-US" sz="2800" dirty="0"/>
              <a:t>, </a:t>
            </a:r>
            <a:r>
              <a:rPr lang="en-US" sz="2800" dirty="0" err="1"/>
              <a:t>Paani</a:t>
            </a:r>
            <a:r>
              <a:rPr lang="en-US" sz="2800" dirty="0"/>
              <a:t> </a:t>
            </a:r>
            <a:r>
              <a:rPr lang="en-US" sz="2800" dirty="0" err="1"/>
              <a:t>aur</a:t>
            </a:r>
            <a:r>
              <a:rPr lang="en-US" sz="2800" dirty="0"/>
              <a:t> Bhai se ____.</a:t>
            </a:r>
          </a:p>
        </p:txBody>
      </p:sp>
    </p:spTree>
    <p:extLst>
      <p:ext uri="{BB962C8B-B14F-4D97-AF65-F5344CB8AC3E}">
        <p14:creationId xmlns:p14="http://schemas.microsoft.com/office/powerpoint/2010/main" val="40176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rop.ndtv.com/albums/ENTERTAINMENT/decade-film-1950/main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91" y="3364268"/>
            <a:ext cx="4799784" cy="34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8"/>
          <a:stretch/>
        </p:blipFill>
        <p:spPr>
          <a:xfrm>
            <a:off x="0" y="0"/>
            <a:ext cx="8789750" cy="534572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Narsimhan-II</a:t>
            </a:r>
            <a:br>
              <a:rPr lang="en-US" dirty="0"/>
            </a:br>
            <a:r>
              <a:rPr lang="en-US" dirty="0"/>
              <a:t>1998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DFI</a:t>
            </a:r>
          </a:p>
        </p:txBody>
      </p:sp>
    </p:spTree>
    <p:extLst>
      <p:ext uri="{BB962C8B-B14F-4D97-AF65-F5344CB8AC3E}">
        <p14:creationId xmlns:p14="http://schemas.microsoft.com/office/powerpoint/2010/main" val="2701176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05346" cy="6434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Narsimhan-II</a:t>
            </a:r>
            <a:br>
              <a:rPr lang="en-US" dirty="0"/>
            </a:br>
            <a:r>
              <a:rPr lang="en-US" dirty="0"/>
              <a:t>1998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DFI</a:t>
            </a:r>
          </a:p>
        </p:txBody>
      </p:sp>
      <p:sp>
        <p:nvSpPr>
          <p:cNvPr id="9" name="Notched Right Arrow 8"/>
          <p:cNvSpPr/>
          <p:nvPr/>
        </p:nvSpPr>
        <p:spPr>
          <a:xfrm>
            <a:off x="2843432" y="5429286"/>
            <a:ext cx="1230923" cy="561621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10" name="Notched Right Arrow 9"/>
          <p:cNvSpPr/>
          <p:nvPr/>
        </p:nvSpPr>
        <p:spPr>
          <a:xfrm>
            <a:off x="2846366" y="5775116"/>
            <a:ext cx="4969996" cy="561621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plan, As per Monetary policy 2016 April.</a:t>
            </a:r>
          </a:p>
        </p:txBody>
      </p:sp>
      <p:pic>
        <p:nvPicPr>
          <p:cNvPr id="11" name="Picture 2" descr="M. Narasimham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814" y="2264817"/>
            <a:ext cx="1905000" cy="1905000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15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Retail Finance and Corporate Finance</a:t>
            </a: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45" y="876422"/>
            <a:ext cx="4887913" cy="5889625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61544" y="2031023"/>
            <a:ext cx="3226777" cy="1143000"/>
          </a:xfrm>
          <a:prstGeom prst="wedgeRectCallout">
            <a:avLst>
              <a:gd name="adj1" fmla="val 80298"/>
              <a:gd name="adj2" fmla="val 388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can’t help large borrowers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1545" y="3266523"/>
            <a:ext cx="3226777" cy="830692"/>
          </a:xfrm>
          <a:prstGeom prst="wedgeRectCallout">
            <a:avLst>
              <a:gd name="adj1" fmla="val 74848"/>
              <a:gd name="adj2" fmla="val -5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giving enough competition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61545" y="4189715"/>
            <a:ext cx="3226777" cy="830692"/>
          </a:xfrm>
          <a:prstGeom prst="wedgeRectCallout">
            <a:avLst>
              <a:gd name="adj1" fmla="val 73213"/>
              <a:gd name="adj2" fmla="val -60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Few branches, </a:t>
            </a:r>
            <a:r>
              <a:rPr lang="en-US" sz="2400" dirty="0" err="1"/>
              <a:t>qty</a:t>
            </a:r>
            <a:r>
              <a:rPr lang="en-US" sz="2400" dirty="0"/>
              <a:t> wise PSL= low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1545" y="5112907"/>
            <a:ext cx="3288324" cy="830692"/>
          </a:xfrm>
          <a:prstGeom prst="wedgeRectCallout">
            <a:avLst>
              <a:gd name="adj1" fmla="val 74848"/>
              <a:gd name="adj2" fmla="val -5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Hardly 3% deposits, consolidate RRBs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962896" y="4840345"/>
            <a:ext cx="3288324" cy="637263"/>
          </a:xfrm>
          <a:prstGeom prst="wedgeRectCallout">
            <a:avLst>
              <a:gd name="adj1" fmla="val -62585"/>
              <a:gd name="adj2" fmla="val -2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Only 4, convert them to SFB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7490435" y="5558507"/>
            <a:ext cx="3288324" cy="637263"/>
          </a:xfrm>
          <a:prstGeom prst="wedgeRectCallout">
            <a:avLst>
              <a:gd name="adj1" fmla="val -62585"/>
              <a:gd name="adj2" fmla="val -2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Migrant remittance, urban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61545" y="6078930"/>
            <a:ext cx="3226777" cy="637263"/>
          </a:xfrm>
          <a:prstGeom prst="wedgeRectCallout">
            <a:avLst>
              <a:gd name="adj1" fmla="val 74046"/>
              <a:gd name="adj2" fmla="val 16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Infra/</a:t>
            </a:r>
            <a:r>
              <a:rPr lang="en-US" sz="2400" dirty="0" err="1"/>
              <a:t>devl</a:t>
            </a:r>
            <a:r>
              <a:rPr lang="en-US" sz="2400" dirty="0"/>
              <a:t>. loans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8870828" y="2146206"/>
            <a:ext cx="2418496" cy="712177"/>
          </a:xfrm>
          <a:prstGeom prst="wedgeRectCallout">
            <a:avLst>
              <a:gd name="adj1" fmla="val -77354"/>
              <a:gd name="adj2" fmla="val 1685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Mired with scams and inefficiency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206151" y="795523"/>
            <a:ext cx="4973515" cy="1091911"/>
          </a:xfrm>
          <a:prstGeom prst="wedgeRectCallout">
            <a:avLst>
              <a:gd name="adj1" fmla="val -77884"/>
              <a:gd name="adj2" fmla="val 14327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PSBs becoming jack of all trades- </a:t>
            </a:r>
            <a:r>
              <a:rPr lang="en-US" sz="2000" dirty="0" err="1"/>
              <a:t>agri</a:t>
            </a:r>
            <a:r>
              <a:rPr lang="en-US" sz="2000" dirty="0"/>
              <a:t> loans, fin. Inclusion to corporate finance= NPA, BASEL crisis</a:t>
            </a:r>
          </a:p>
          <a:p>
            <a:pPr algn="ctr"/>
            <a:r>
              <a:rPr lang="en-US" sz="2000" dirty="0"/>
              <a:t>++Consolidation, privatization difficult</a:t>
            </a:r>
          </a:p>
        </p:txBody>
      </p:sp>
    </p:spTree>
    <p:extLst>
      <p:ext uri="{BB962C8B-B14F-4D97-AF65-F5344CB8AC3E}">
        <p14:creationId xmlns:p14="http://schemas.microsoft.com/office/powerpoint/2010/main" val="4661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6261" y="647700"/>
            <a:ext cx="8374090" cy="790575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Differential Banks</a:t>
            </a:r>
          </a:p>
        </p:txBody>
      </p:sp>
      <p:graphicFrame>
        <p:nvGraphicFramePr>
          <p:cNvPr id="6" name="Content Placeholder 10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88" y="1438275"/>
          <a:ext cx="8374062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376" y="2291619"/>
            <a:ext cx="3320522" cy="4642581"/>
          </a:xfrm>
          <a:prstGeom prst="rect">
            <a:avLst/>
          </a:prstGeom>
        </p:spPr>
      </p:pic>
      <p:sp>
        <p:nvSpPr>
          <p:cNvPr id="9" name="Up Arrow Callout 8"/>
          <p:cNvSpPr/>
          <p:nvPr/>
        </p:nvSpPr>
        <p:spPr>
          <a:xfrm>
            <a:off x="2046261" y="4063676"/>
            <a:ext cx="3630639" cy="746449"/>
          </a:xfrm>
          <a:prstGeom prst="up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2015: Finished Selection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6370611" y="4063676"/>
            <a:ext cx="3735414" cy="746449"/>
          </a:xfrm>
          <a:prstGeom prst="up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2016: Apr. Monetary Policy suggested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-123826" y="5905500"/>
            <a:ext cx="9001125" cy="952500"/>
          </a:xfrm>
          <a:prstGeom prst="homePlat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2800" dirty="0"/>
              <a:t>RBI’s Nachiket Mor Committee on Financial inclusion (2014)</a:t>
            </a:r>
            <a:br>
              <a:rPr lang="en-US" sz="2800" dirty="0"/>
            </a:br>
            <a:r>
              <a:rPr lang="en-US" sz="2800" dirty="0"/>
              <a:t>Suggested Differential Banks /Niche banking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6261" y="1426345"/>
            <a:ext cx="1975234" cy="688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0969" y="1424469"/>
            <a:ext cx="2042337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25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6825" y="3028530"/>
            <a:ext cx="3071813" cy="252972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accept Deposit &gt;Rs.5 cr.</a:t>
            </a:r>
          </a:p>
          <a:p>
            <a:r>
              <a:rPr lang="en-US" dirty="0"/>
              <a:t>CRR, SLR….Yes</a:t>
            </a:r>
          </a:p>
          <a:p>
            <a:r>
              <a:rPr lang="en-US" dirty="0"/>
              <a:t>Only give loans to infra/corporates</a:t>
            </a:r>
          </a:p>
          <a:p>
            <a:r>
              <a:rPr lang="en-US" dirty="0"/>
              <a:t>SAFAESI Powers…Yes</a:t>
            </a:r>
          </a:p>
          <a:p>
            <a:r>
              <a:rPr lang="en-US" dirty="0"/>
              <a:t>PSL: help retail banks fulfill theirs (e.g. Mega food park=&gt; PSLC Certi.=&gt;)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Wholesale Bank</a:t>
            </a:r>
            <a:br>
              <a:rPr lang="en-US" dirty="0"/>
            </a:br>
            <a:r>
              <a:rPr lang="en-US" dirty="0"/>
              <a:t>(Nachiket)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Differential Banks</a:t>
            </a:r>
          </a:p>
        </p:txBody>
      </p:sp>
    </p:spTree>
    <p:extLst>
      <p:ext uri="{BB962C8B-B14F-4D97-AF65-F5344CB8AC3E}">
        <p14:creationId xmlns:p14="http://schemas.microsoft.com/office/powerpoint/2010/main" val="339239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6825" y="3115102"/>
            <a:ext cx="3071813" cy="235658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guidelines, functions yet to be announced by RBI </a:t>
            </a:r>
          </a:p>
          <a:p>
            <a:r>
              <a:rPr lang="en-US" dirty="0"/>
              <a:t>Safekeeping of securities, derivatives, MF, metals, commodities, foreign currency etc.</a:t>
            </a:r>
          </a:p>
          <a:p>
            <a:r>
              <a:rPr lang="en-US" dirty="0"/>
              <a:t>Keep client informed about yield, AGM etc.</a:t>
            </a:r>
          </a:p>
          <a:p>
            <a:r>
              <a:rPr lang="en-US" dirty="0"/>
              <a:t>Execute deals for client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Custodian Bank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Differential Banks</a:t>
            </a:r>
          </a:p>
        </p:txBody>
      </p:sp>
    </p:spTree>
    <p:extLst>
      <p:ext uri="{BB962C8B-B14F-4D97-AF65-F5344CB8AC3E}">
        <p14:creationId xmlns:p14="http://schemas.microsoft.com/office/powerpoint/2010/main" val="400986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1018">
            <a:off x="219529" y="3907313"/>
            <a:ext cx="4427604" cy="3276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35" y="3280468"/>
            <a:ext cx="1428750" cy="14287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 </a:t>
            </a:r>
            <a:r>
              <a:rPr lang="en-US" sz="3600" dirty="0">
                <a:latin typeface="Arial Black" panose="020B0A04020102020204" pitchFamily="34" charset="0"/>
              </a:rPr>
              <a:t>►</a:t>
            </a:r>
            <a:r>
              <a:rPr lang="en-US" sz="3600" dirty="0"/>
              <a:t>Bank </a:t>
            </a:r>
            <a:r>
              <a:rPr lang="en-US" sz="3600" dirty="0">
                <a:latin typeface="Arial Black" panose="020B0A04020102020204" pitchFamily="34" charset="0"/>
              </a:rPr>
              <a:t>► </a:t>
            </a:r>
            <a:r>
              <a:rPr lang="en-US" sz="3600" dirty="0"/>
              <a:t>Commercial Bank </a:t>
            </a:r>
            <a:r>
              <a:rPr lang="en-US" sz="3600" dirty="0">
                <a:latin typeface="Arial Black" panose="020B0A04020102020204" pitchFamily="34" charset="0"/>
              </a:rPr>
              <a:t>► </a:t>
            </a:r>
            <a:r>
              <a:rPr lang="en-US" sz="3600" dirty="0"/>
              <a:t>Diff. Bank</a:t>
            </a:r>
            <a:r>
              <a:rPr lang="en-US" sz="3600" dirty="0">
                <a:latin typeface="Arial Black" panose="020B0A04020102020204" pitchFamily="34" charset="0"/>
              </a:rPr>
              <a:t> ►</a:t>
            </a:r>
            <a:r>
              <a:rPr lang="en-US" sz="3600" dirty="0"/>
              <a:t> Local Area Bank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13" y="1004988"/>
            <a:ext cx="2466617" cy="22833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1412" y="3260070"/>
            <a:ext cx="2466617" cy="475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Budget 1996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064" y="795523"/>
            <a:ext cx="2860055" cy="2792601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20384161">
            <a:off x="3196750" y="2898472"/>
            <a:ext cx="4608405" cy="14940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buFont typeface="Arial" panose="020B0604020202020204" pitchFamily="34" charset="0"/>
              <a:buChar char="•"/>
            </a:pPr>
            <a:r>
              <a:rPr lang="en-US" dirty="0"/>
              <a:t>Licensed under Banking Regulation Act 1949. 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dirty="0"/>
              <a:t>But not in 2nd Schedule of RBI Act 1934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64040" y="4674899"/>
            <a:ext cx="4295322" cy="1528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buFont typeface="Arial" panose="020B0604020202020204" pitchFamily="34" charset="0"/>
              <a:buChar char="•"/>
            </a:pPr>
            <a:r>
              <a:rPr lang="en-US" sz="2400" dirty="0"/>
              <a:t>Only rural and semi-urban areas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sz="2400" dirty="0"/>
              <a:t>Max. 3 geographically contiguous districts.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sz="2400" dirty="0"/>
              <a:t>only 1 urban centre/District</a:t>
            </a:r>
          </a:p>
        </p:txBody>
      </p:sp>
    </p:spTree>
    <p:extLst>
      <p:ext uri="{BB962C8B-B14F-4D97-AF65-F5344CB8AC3E}">
        <p14:creationId xmlns:p14="http://schemas.microsoft.com/office/powerpoint/2010/main" val="268521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6261" y="647700"/>
            <a:ext cx="8374090" cy="790575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Differential Banks</a:t>
            </a:r>
          </a:p>
        </p:txBody>
      </p:sp>
      <p:graphicFrame>
        <p:nvGraphicFramePr>
          <p:cNvPr id="6" name="Content Placeholder 10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88" y="1438275"/>
          <a:ext cx="8374062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376" y="2291619"/>
            <a:ext cx="3320522" cy="4642581"/>
          </a:xfrm>
          <a:prstGeom prst="rect">
            <a:avLst/>
          </a:prstGeom>
        </p:spPr>
      </p:pic>
      <p:sp>
        <p:nvSpPr>
          <p:cNvPr id="9" name="Up Arrow Callout 8"/>
          <p:cNvSpPr/>
          <p:nvPr/>
        </p:nvSpPr>
        <p:spPr>
          <a:xfrm>
            <a:off x="2046261" y="4063676"/>
            <a:ext cx="3630639" cy="746449"/>
          </a:xfrm>
          <a:prstGeom prst="up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2015: Finished Selection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6370611" y="4063676"/>
            <a:ext cx="3735414" cy="746449"/>
          </a:xfrm>
          <a:prstGeom prst="up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2016: Apr. Monetary Policy suggested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-123826" y="5905500"/>
            <a:ext cx="9001125" cy="952500"/>
          </a:xfrm>
          <a:prstGeom prst="homePlat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2800" dirty="0"/>
              <a:t>RBI’s Nachiket Mor Committee on Financial inclusion (2014)</a:t>
            </a:r>
            <a:br>
              <a:rPr lang="en-US" sz="2800" dirty="0"/>
            </a:br>
            <a:r>
              <a:rPr lang="en-US" sz="2800" dirty="0"/>
              <a:t>Suggested Differential Banks /Niche banking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1294" y="5529669"/>
            <a:ext cx="2498592" cy="4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882063" y="3563116"/>
            <a:ext cx="3089275" cy="17875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Cashless transactions: Good for </a:t>
            </a:r>
            <a:r>
              <a:rPr lang="en-US" dirty="0" err="1"/>
              <a:t>RBI+Govt</a:t>
            </a:r>
            <a:endParaRPr lang="en-US" dirty="0"/>
          </a:p>
          <a:p>
            <a:r>
              <a:rPr lang="en-US" dirty="0"/>
              <a:t>National payment Corporation of India –</a:t>
            </a:r>
          </a:p>
          <a:p>
            <a:r>
              <a:rPr lang="en-US" dirty="0"/>
              <a:t>NPCI =umbrella organization for all retail payments, operates </a:t>
            </a:r>
            <a:r>
              <a:rPr lang="en-US" dirty="0">
                <a:solidFill>
                  <a:srgbClr val="FFC000"/>
                </a:solidFill>
              </a:rPr>
              <a:t>Rupay Network; </a:t>
            </a:r>
            <a:r>
              <a:rPr lang="en-US" dirty="0" err="1">
                <a:solidFill>
                  <a:srgbClr val="FFC000"/>
                </a:solidFill>
              </a:rPr>
              <a:t>Adhar</a:t>
            </a:r>
            <a:r>
              <a:rPr lang="en-US" dirty="0">
                <a:solidFill>
                  <a:srgbClr val="FFC000"/>
                </a:solidFill>
              </a:rPr>
              <a:t> enabled payment services</a:t>
            </a:r>
          </a:p>
          <a:p>
            <a:r>
              <a:rPr lang="en-US" dirty="0"/>
              <a:t>Bharat Bill Payment System (BBPS): Single </a:t>
            </a:r>
            <a:r>
              <a:rPr lang="en-US" dirty="0" err="1"/>
              <a:t>webportal</a:t>
            </a:r>
            <a:r>
              <a:rPr lang="en-US" dirty="0"/>
              <a:t> to pay all utility bills- gas, electricity, telephone, cable-DTH; also managed by NPCI</a:t>
            </a:r>
          </a:p>
          <a:p>
            <a:r>
              <a:rPr lang="en-US" dirty="0"/>
              <a:t>Unified Payment Interface (UPI) from 1/4/16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NPCI- success story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Sidetopic</a:t>
            </a:r>
            <a:r>
              <a:rPr lang="en-US" dirty="0"/>
              <a:t>-UPI</a:t>
            </a:r>
          </a:p>
        </p:txBody>
      </p:sp>
    </p:spTree>
    <p:extLst>
      <p:ext uri="{BB962C8B-B14F-4D97-AF65-F5344CB8AC3E}">
        <p14:creationId xmlns:p14="http://schemas.microsoft.com/office/powerpoint/2010/main" val="4060572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882063" y="3563116"/>
            <a:ext cx="3089275" cy="1787580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to Gmail=&gt; ‘To’ address=&gt; email </a:t>
            </a:r>
          </a:p>
          <a:p>
            <a:r>
              <a:rPr lang="en-US" dirty="0"/>
              <a:t>Similarly all Banks/online shopping mobile apps &amp; websites =&gt;virtual address=&gt;$$ remittance.</a:t>
            </a:r>
          </a:p>
          <a:p>
            <a:r>
              <a:rPr lang="en-US" dirty="0"/>
              <a:t>NPCI’s UPI Generates virtual address</a:t>
            </a:r>
          </a:p>
          <a:p>
            <a:r>
              <a:rPr lang="en-US" dirty="0">
                <a:hlinkClick r:id="rId4"/>
              </a:rPr>
              <a:t>9800011111@airtelmobile.npci</a:t>
            </a:r>
            <a:endParaRPr lang="en-US" dirty="0"/>
          </a:p>
          <a:p>
            <a:r>
              <a:rPr lang="en-US" dirty="0">
                <a:hlinkClick r:id="rId5"/>
              </a:rPr>
              <a:t>12345@HDFC0000001.ifsc.npci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Unified payment interface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Sidetopic-UPI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74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58" y="2400274"/>
            <a:ext cx="2898242" cy="1934332"/>
          </a:xfrm>
          <a:prstGeom prst="rect">
            <a:avLst/>
          </a:prstGeom>
        </p:spPr>
      </p:pic>
      <p:pic>
        <p:nvPicPr>
          <p:cNvPr id="7" name="Content Placeholder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516" y="0"/>
            <a:ext cx="6944092" cy="4018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76" y="3862070"/>
            <a:ext cx="2790891" cy="1841988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79129" y="44010"/>
            <a:ext cx="2919047" cy="1362807"/>
          </a:xfrm>
          <a:prstGeom prst="wedgeRectCallout">
            <a:avLst>
              <a:gd name="adj1" fmla="val 74815"/>
              <a:gd name="adj2" fmla="val 589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Conditional Push Transactions e.g. Pay after delivery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97926" y="1484880"/>
            <a:ext cx="2919048" cy="2268416"/>
          </a:xfrm>
          <a:prstGeom prst="wedgeRectCallout">
            <a:avLst>
              <a:gd name="adj1" fmla="val 77827"/>
              <a:gd name="adj2" fmla="val 312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Scan and Pay: barcode based; Fees, donations, e-toll payment, “Apple Pay” etc.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8423032" y="4334606"/>
            <a:ext cx="3622430" cy="1820009"/>
          </a:xfrm>
          <a:prstGeom prst="wedgeRectCallout">
            <a:avLst>
              <a:gd name="adj1" fmla="val -40245"/>
              <a:gd name="adj2" fmla="val -7597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Pull Transactions- automatic bill recovery. NPCI’s Bharat Bill Payment System (BBPS)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22885" y="0"/>
            <a:ext cx="7869115" cy="606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Security: 2 factor authentication; OTP, physical swap etc.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79129" y="3892781"/>
            <a:ext cx="2895097" cy="1270513"/>
          </a:xfrm>
          <a:prstGeom prst="wedgeRectCallout">
            <a:avLst>
              <a:gd name="adj1" fmla="val 77827"/>
              <a:gd name="adj2" fmla="val 312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“Inbox” Notification and snooze options</a:t>
            </a:r>
          </a:p>
        </p:txBody>
      </p:sp>
    </p:spTree>
    <p:extLst>
      <p:ext uri="{BB962C8B-B14F-4D97-AF65-F5344CB8AC3E}">
        <p14:creationId xmlns:p14="http://schemas.microsoft.com/office/powerpoint/2010/main" val="31649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technically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49" y="795523"/>
            <a:ext cx="8823702" cy="55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10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6245" y="956388"/>
            <a:ext cx="3625755" cy="549573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206375" y="677008"/>
          <a:ext cx="9122263" cy="5873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Theory</a:t>
            </a:r>
            <a:r>
              <a:rPr lang="en-US" dirty="0"/>
              <a:t> +Economic Survey Vol.2 + Vol.1 + Budget 2016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65722"/>
            <a:ext cx="12192000" cy="494522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Medium Cond" panose="020B0606030402020204" pitchFamily="34" charset="0"/>
              </a:rPr>
              <a:t>+Survey Ch.1s Spread throughout; SDG-Goal esp. @#4,5,6; HDI Report@6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206375" y="795523"/>
            <a:ext cx="10884877" cy="365062"/>
          </a:xfrm>
          <a:prstGeom prst="wedgeRoundRectCallout">
            <a:avLst>
              <a:gd name="adj1" fmla="val -37068"/>
              <a:gd name="adj2" fmla="val 96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Mostly done; not much on “finance” except merger of SEBI-FMC; remainder of ECB-under BoP; Startup/Infra finance-separate pillars and so on</a:t>
            </a:r>
          </a:p>
        </p:txBody>
      </p:sp>
    </p:spTree>
    <p:extLst>
      <p:ext uri="{BB962C8B-B14F-4D97-AF65-F5344CB8AC3E}">
        <p14:creationId xmlns:p14="http://schemas.microsoft.com/office/powerpoint/2010/main" val="4080402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best results..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1130643"/>
            <a:ext cx="12193057" cy="521253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8132885" y="1146408"/>
            <a:ext cx="4059115" cy="1688841"/>
          </a:xfrm>
          <a:prstGeom prst="rightArrow">
            <a:avLst>
              <a:gd name="adj1" fmla="val 78926"/>
              <a:gd name="adj2" fmla="val 3172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Before next lecture ; </a:t>
            </a:r>
          </a:p>
          <a:p>
            <a:pPr algn="ctr"/>
            <a:r>
              <a:rPr lang="en-US" sz="2000" dirty="0"/>
              <a:t>Finance “L2”; </a:t>
            </a:r>
          </a:p>
          <a:p>
            <a:pPr algn="ctr"/>
            <a:r>
              <a:rPr lang="en-US" sz="2000" dirty="0"/>
              <a:t>Budget “L4”</a:t>
            </a:r>
          </a:p>
          <a:p>
            <a:pPr algn="ctr"/>
            <a:r>
              <a:rPr lang="en-US" sz="2000" dirty="0">
                <a:hlinkClick r:id="rId3"/>
              </a:rPr>
              <a:t>youtube.com/user/</a:t>
            </a:r>
            <a:r>
              <a:rPr lang="en-US" sz="2000" dirty="0" err="1">
                <a:hlinkClick r:id="rId3"/>
              </a:rPr>
              <a:t>TheMrunalPatel</a:t>
            </a:r>
            <a:endParaRPr lang="en-US" sz="2000" dirty="0"/>
          </a:p>
        </p:txBody>
      </p:sp>
      <p:sp>
        <p:nvSpPr>
          <p:cNvPr id="5" name="Right Arrow 4"/>
          <p:cNvSpPr/>
          <p:nvPr/>
        </p:nvSpPr>
        <p:spPr>
          <a:xfrm>
            <a:off x="0" y="1020445"/>
            <a:ext cx="3794449" cy="1940768"/>
          </a:xfrm>
          <a:prstGeom prst="rightArrow">
            <a:avLst>
              <a:gd name="adj1" fmla="val 75447"/>
              <a:gd name="adj2" fmla="val 2644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/>
              <a:t>Self study After Today’s Lecture</a:t>
            </a:r>
          </a:p>
          <a:p>
            <a:pPr lvl="0"/>
            <a:r>
              <a:rPr lang="en-US" sz="2000" dirty="0">
                <a:latin typeface="Franklin Gothic Medium Cond" panose="020B0606030402020204" pitchFamily="34" charset="0"/>
              </a:rPr>
              <a:t>V1C1- Twin </a:t>
            </a:r>
            <a:r>
              <a:rPr lang="en-US" sz="2000" dirty="0" err="1">
                <a:latin typeface="Franklin Gothic Medium Cond" panose="020B0606030402020204" pitchFamily="34" charset="0"/>
              </a:rPr>
              <a:t>Balancesheet</a:t>
            </a:r>
            <a:endParaRPr lang="en-US" sz="2000" dirty="0">
              <a:latin typeface="Franklin Gothic Medium Cond" panose="020B0606030402020204" pitchFamily="34" charset="0"/>
            </a:endParaRPr>
          </a:p>
          <a:p>
            <a:pPr lvl="0"/>
            <a:r>
              <a:rPr lang="en-US" sz="2000" dirty="0">
                <a:latin typeface="Franklin Gothic Medium Cond" panose="020B0606030402020204" pitchFamily="34" charset="0"/>
              </a:rPr>
              <a:t>V2C3-Monetary </a:t>
            </a:r>
            <a:r>
              <a:rPr lang="en-US" sz="2000" dirty="0" err="1">
                <a:latin typeface="Franklin Gothic Medium Cond" panose="020B0606030402020204" pitchFamily="34" charset="0"/>
              </a:rPr>
              <a:t>mgmt+FI</a:t>
            </a:r>
            <a:endParaRPr lang="en-US" sz="2000" dirty="0">
              <a:latin typeface="Franklin Gothic Medium Cond" panose="020B0606030402020204" pitchFamily="34" charset="0"/>
            </a:endParaRPr>
          </a:p>
          <a:p>
            <a:pPr lvl="0"/>
            <a:r>
              <a:rPr lang="en-US" sz="2000" dirty="0">
                <a:latin typeface="Franklin Gothic Medium Cond" panose="020B0606030402020204" pitchFamily="34" charset="0"/>
              </a:rPr>
              <a:t>V2C1- </a:t>
            </a:r>
            <a:r>
              <a:rPr lang="en-US" sz="2000" dirty="0" err="1">
                <a:latin typeface="Franklin Gothic Medium Cond" panose="020B0606030402020204" pitchFamily="34" charset="0"/>
              </a:rPr>
              <a:t>Chakravyuh</a:t>
            </a:r>
            <a:r>
              <a:rPr lang="en-US" sz="2000" dirty="0">
                <a:latin typeface="Franklin Gothic Medium Cond" panose="020B0606030402020204" pitchFamily="34" charset="0"/>
              </a:rPr>
              <a:t> challenge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1530220" y="6156565"/>
            <a:ext cx="7921691" cy="611103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+ Daily English newspaper: Hindu (1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Preference) OR  </a:t>
            </a:r>
            <a:r>
              <a:rPr lang="en-US" sz="2400" dirty="0" err="1">
                <a:solidFill>
                  <a:schemeClr val="bg1"/>
                </a:solidFill>
              </a:rPr>
              <a:t>Indianexpress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1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191842"/>
              </p:ext>
            </p:extLst>
          </p:nvPr>
        </p:nvGraphicFramePr>
        <p:xfrm>
          <a:off x="206376" y="914400"/>
          <a:ext cx="5359156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 </a:t>
            </a:r>
            <a:r>
              <a:rPr lang="en-US" sz="3600" dirty="0">
                <a:latin typeface="Arial Black" panose="020B0A04020102020204" pitchFamily="34" charset="0"/>
              </a:rPr>
              <a:t>►</a:t>
            </a:r>
            <a:r>
              <a:rPr lang="en-US" sz="3600" dirty="0"/>
              <a:t>Bank </a:t>
            </a:r>
            <a:r>
              <a:rPr lang="en-US" sz="3600" dirty="0">
                <a:latin typeface="Arial Black" panose="020B0A04020102020204" pitchFamily="34" charset="0"/>
              </a:rPr>
              <a:t>► </a:t>
            </a:r>
            <a:r>
              <a:rPr lang="en-US" sz="3600" dirty="0"/>
              <a:t>Commercial Bank </a:t>
            </a:r>
            <a:r>
              <a:rPr lang="en-US" sz="3600" dirty="0">
                <a:latin typeface="Arial Black" panose="020B0A04020102020204" pitchFamily="34" charset="0"/>
              </a:rPr>
              <a:t>► </a:t>
            </a:r>
            <a:r>
              <a:rPr lang="en-US" sz="3600" dirty="0"/>
              <a:t>Diff. Bank</a:t>
            </a:r>
            <a:r>
              <a:rPr lang="en-US" sz="3600" dirty="0">
                <a:latin typeface="Arial Black" panose="020B0A04020102020204" pitchFamily="34" charset="0"/>
              </a:rPr>
              <a:t> ►</a:t>
            </a:r>
            <a:r>
              <a:rPr lang="en-US" sz="3600" dirty="0"/>
              <a:t> Local Area Bank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656" y="1126401"/>
            <a:ext cx="1594393" cy="23770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23792" y="3288323"/>
            <a:ext cx="6260124" cy="191672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2015: could apply for Small f. banks</a:t>
            </a:r>
          </a:p>
          <a:p>
            <a:pPr algn="ctr"/>
            <a:r>
              <a:rPr lang="en-US" sz="2400" dirty="0"/>
              <a:t>(Usha Thorat Selection Committee)</a:t>
            </a:r>
          </a:p>
          <a:p>
            <a:pPr algn="ctr"/>
            <a:r>
              <a:rPr lang="en-US" sz="2400" dirty="0"/>
              <a:t>Small F bank= </a:t>
            </a:r>
            <a:r>
              <a:rPr lang="en-US" sz="2400" dirty="0" err="1"/>
              <a:t>Sch.banks</a:t>
            </a:r>
            <a:endParaRPr lang="en-US" sz="2400" dirty="0"/>
          </a:p>
          <a:p>
            <a:pPr algn="ctr"/>
            <a:r>
              <a:rPr lang="en-US" sz="2400" dirty="0"/>
              <a:t>Later can even become Universal commercial banks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881105" y="5097531"/>
            <a:ext cx="1945497" cy="1340447"/>
          </a:xfrm>
          <a:prstGeom prst="roundRect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ight Arrow 1"/>
          <p:cNvSpPr/>
          <p:nvPr/>
        </p:nvSpPr>
        <p:spPr>
          <a:xfrm>
            <a:off x="5327780" y="2055393"/>
            <a:ext cx="2570616" cy="1145008"/>
          </a:xfrm>
          <a:prstGeom prst="rightArrow">
            <a:avLst>
              <a:gd name="adj1" fmla="val 71187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Converted to SFB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SFB to start ops</a:t>
            </a:r>
          </a:p>
          <a:p>
            <a:pPr algn="ctr"/>
            <a:r>
              <a:rPr lang="en-US" dirty="0"/>
              <a:t>(April 2016)</a:t>
            </a:r>
          </a:p>
        </p:txBody>
      </p:sp>
    </p:spTree>
    <p:extLst>
      <p:ext uri="{BB962C8B-B14F-4D97-AF65-F5344CB8AC3E}">
        <p14:creationId xmlns:p14="http://schemas.microsoft.com/office/powerpoint/2010/main" val="106789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What are Scheduled Banks?</a:t>
            </a:r>
          </a:p>
          <a:p>
            <a:r>
              <a:rPr lang="en-US" dirty="0"/>
              <a:t>RBI Act 1934 Sch.2</a:t>
            </a:r>
          </a:p>
          <a:p>
            <a:r>
              <a:rPr lang="en-US" dirty="0" err="1"/>
              <a:t>Min.Paid</a:t>
            </a:r>
            <a:r>
              <a:rPr lang="en-US" dirty="0"/>
              <a:t> up Capital Rs.5 lakh</a:t>
            </a:r>
          </a:p>
          <a:p>
            <a:r>
              <a:rPr lang="en-US" dirty="0"/>
              <a:t>Protect interest of depositors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Micro-Small enterprises loans not covered under Credit guarantee scheme of Govt.</a:t>
            </a:r>
          </a:p>
          <a:p>
            <a:r>
              <a:rPr lang="en-US" dirty="0"/>
              <a:t>Farms loans not covered under Interest subvention scheme (ISS only for PSB, RRB).</a:t>
            </a:r>
          </a:p>
          <a:p>
            <a:r>
              <a:rPr lang="en-US" dirty="0">
                <a:solidFill>
                  <a:srgbClr val="92D050"/>
                </a:solidFill>
              </a:rPr>
              <a:t>No PSL obligations … </a:t>
            </a:r>
            <a:r>
              <a:rPr lang="en-US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State/Central PSUs/institutes don't open account</a:t>
            </a:r>
          </a:p>
          <a:p>
            <a:r>
              <a:rPr lang="en-US" dirty="0"/>
              <a:t>Branch expansion heavily restricted, need RBI approval.</a:t>
            </a:r>
          </a:p>
          <a:p>
            <a:r>
              <a:rPr lang="en-US" dirty="0"/>
              <a:t>Can't get loans from RBI @Bank rate /MSF</a:t>
            </a:r>
          </a:p>
          <a:p>
            <a:r>
              <a:rPr lang="en-US" dirty="0"/>
              <a:t>Can't get refinance from NABAD/SIDBI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Since LAB are not scheduled banks (they’ve license banking regulation act but not named in RBI act)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Diffl. Banks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4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1440654">
            <a:off x="1399319" y="1573174"/>
            <a:ext cx="3595046" cy="124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Profit motive, voting power as per shareholding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751" y="815993"/>
            <a:ext cx="3236196" cy="678700"/>
            <a:chOff x="392012" y="231431"/>
            <a:chExt cx="4244945" cy="975277"/>
          </a:xfrm>
          <a:solidFill>
            <a:srgbClr val="C00000"/>
          </a:solidFill>
        </p:grpSpPr>
        <p:sp>
          <p:nvSpPr>
            <p:cNvPr id="17" name="Rounded Rectangle 16"/>
            <p:cNvSpPr/>
            <p:nvPr/>
          </p:nvSpPr>
          <p:spPr>
            <a:xfrm>
              <a:off x="1128826" y="334931"/>
              <a:ext cx="3508131" cy="76493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ranklin Gothic Medium Cond" panose="020B0606030402020204" pitchFamily="34" charset="0"/>
                </a:rPr>
                <a:t>More @ L1/P9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12" y="231431"/>
              <a:ext cx="975277" cy="975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Classification of Financial intermediaries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79" y="795523"/>
            <a:ext cx="7491121" cy="566040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391509" y="3199452"/>
            <a:ext cx="2672860" cy="92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/ private PSL: 40%</a:t>
            </a:r>
          </a:p>
        </p:txBody>
      </p:sp>
      <p:sp>
        <p:nvSpPr>
          <p:cNvPr id="5" name="Right Arrow 4"/>
          <p:cNvSpPr/>
          <p:nvPr/>
        </p:nvSpPr>
        <p:spPr>
          <a:xfrm>
            <a:off x="940778" y="3865805"/>
            <a:ext cx="4123592" cy="1009138"/>
          </a:xfrm>
          <a:prstGeom prst="rightArrow">
            <a:avLst>
              <a:gd name="adj1" fmla="val 5697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Branch 20/&gt; = 40% PSL; others</a:t>
            </a:r>
          </a:p>
          <a:p>
            <a:pPr algn="ctr"/>
            <a:r>
              <a:rPr lang="en-US" dirty="0"/>
              <a:t>PSL: 40% phased manner by 2019</a:t>
            </a:r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529861" y="4912090"/>
            <a:ext cx="3534507" cy="92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RRB: 75% PSL; LAB: none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580134" y="5480954"/>
            <a:ext cx="1512276" cy="9231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 rot="3215541">
            <a:off x="7577609" y="4945797"/>
            <a:ext cx="2284038" cy="12464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Profit No Loss; </a:t>
            </a:r>
          </a:p>
          <a:p>
            <a:pPr algn="ctr"/>
            <a:r>
              <a:rPr lang="en-US" dirty="0"/>
              <a:t>1 member=1 vote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589" y="5507866"/>
            <a:ext cx="1318411" cy="1347324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2395682">
            <a:off x="9522340" y="5579605"/>
            <a:ext cx="1684151" cy="1246405"/>
          </a:xfrm>
          <a:prstGeom prst="leftArrow">
            <a:avLst>
              <a:gd name="adj1" fmla="val 50000"/>
              <a:gd name="adj2" fmla="val 1705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MUDRA=RBI registered NBFC</a:t>
            </a:r>
          </a:p>
        </p:txBody>
      </p:sp>
    </p:spTree>
    <p:extLst>
      <p:ext uri="{BB962C8B-B14F-4D97-AF65-F5344CB8AC3E}">
        <p14:creationId xmlns:p14="http://schemas.microsoft.com/office/powerpoint/2010/main" val="57220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6261" y="647700"/>
            <a:ext cx="8374090" cy="790575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New Differential Banks</a:t>
            </a:r>
          </a:p>
        </p:txBody>
      </p:sp>
      <p:graphicFrame>
        <p:nvGraphicFramePr>
          <p:cNvPr id="6" name="Content Placeholder 10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2046288" y="1438275"/>
          <a:ext cx="8374062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376" y="2291619"/>
            <a:ext cx="3320522" cy="4642581"/>
          </a:xfrm>
          <a:prstGeom prst="rect">
            <a:avLst/>
          </a:prstGeom>
        </p:spPr>
      </p:pic>
      <p:sp>
        <p:nvSpPr>
          <p:cNvPr id="9" name="Up Arrow Callout 8"/>
          <p:cNvSpPr/>
          <p:nvPr/>
        </p:nvSpPr>
        <p:spPr>
          <a:xfrm>
            <a:off x="2046261" y="4063676"/>
            <a:ext cx="3630639" cy="746449"/>
          </a:xfrm>
          <a:prstGeom prst="upArrowCallou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2015: Finished Selection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6370611" y="4063676"/>
            <a:ext cx="3735414" cy="746449"/>
          </a:xfrm>
          <a:prstGeom prst="up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ranklin Gothic Medium Cond" panose="020B0606030402020204" pitchFamily="34" charset="0"/>
              </a:rPr>
              <a:t>2016: Apr. Monetary Policy suggested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-123826" y="5905500"/>
            <a:ext cx="9001125" cy="952500"/>
          </a:xfrm>
          <a:prstGeom prst="homePlat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2800" dirty="0"/>
              <a:t>RBI’s Nachiket Mor Committee on Financial inclusion (2014)</a:t>
            </a:r>
            <a:br>
              <a:rPr lang="en-US" sz="2800" dirty="0"/>
            </a:br>
            <a:r>
              <a:rPr lang="en-US" sz="2800" dirty="0"/>
              <a:t>Suggested Differential Banks /Niche banking</a:t>
            </a:r>
          </a:p>
        </p:txBody>
      </p:sp>
    </p:spTree>
    <p:extLst>
      <p:ext uri="{BB962C8B-B14F-4D97-AF65-F5344CB8AC3E}">
        <p14:creationId xmlns:p14="http://schemas.microsoft.com/office/powerpoint/2010/main" val="4093740865"/>
      </p:ext>
    </p:extLst>
  </p:cSld>
  <p:clrMapOvr>
    <a:masterClrMapping/>
  </p:clrMapOvr>
</p:sld>
</file>

<file path=ppt/theme/theme1.xml><?xml version="1.0" encoding="utf-8"?>
<a:theme xmlns:a="http://schemas.openxmlformats.org/drawingml/2006/main" name="Brijesh_2015_11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25A70E69-6B01-40CE-97EC-9D88D4E8267B}" vid="{15927C21-9407-4EBD-8E93-B2ADEA10F387}"/>
    </a:ext>
  </a:extLst>
</a:theme>
</file>

<file path=ppt/theme/theme2.xml><?xml version="1.0" encoding="utf-8"?>
<a:theme xmlns:a="http://schemas.openxmlformats.org/drawingml/2006/main" name="1_Brijesh_2015_11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99F8FBC6-D74F-4396-86C7-16C3DED2B476}" vid="{1E555A4D-86AD-4266-8EC9-5F2456458A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Brijesh_2015_11</Template>
  <TotalTime>655</TotalTime>
  <Words>3785</Words>
  <Application>Microsoft Office PowerPoint</Application>
  <PresentationFormat>Widescreen</PresentationFormat>
  <Paragraphs>586</Paragraphs>
  <Slides>56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 Unicode MS</vt:lpstr>
      <vt:lpstr>Arial</vt:lpstr>
      <vt:lpstr>Arial Black</vt:lpstr>
      <vt:lpstr>Calibri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Brijesh_2015_11</vt:lpstr>
      <vt:lpstr>1_Brijesh_2015_11</vt:lpstr>
      <vt:lpstr>PowerPoint Presentation</vt:lpstr>
      <vt:lpstr>Differential Banks</vt:lpstr>
      <vt:lpstr>Recap: FI Classification</vt:lpstr>
      <vt:lpstr>Recap: Classification of Financial intermediaries </vt:lpstr>
      <vt:lpstr>FI ►Bank ► Commercial Bank ► Diff. Bank ► Local Area Bank</vt:lpstr>
      <vt:lpstr>FI ►Bank ► Commercial Bank ► Diff. Bank ► Local Area Bank</vt:lpstr>
      <vt:lpstr>Since LAB are not scheduled banks (they’ve license banking regulation act but not named in RBI act)</vt:lpstr>
      <vt:lpstr>Recap: Classification of Financial intermediaries </vt:lpstr>
      <vt:lpstr>New Differential Banks</vt:lpstr>
      <vt:lpstr>Why Payment banks?</vt:lpstr>
      <vt:lpstr>PowerPoint Presentation</vt:lpstr>
      <vt:lpstr>PowerPoint Presentation</vt:lpstr>
      <vt:lpstr>Cost of Remitting 5,000/- In India</vt:lpstr>
      <vt:lpstr>Why small finance banks?</vt:lpstr>
      <vt:lpstr>Community banks in USA</vt:lpstr>
      <vt:lpstr>“Community banks of USA”: Indian parallels </vt:lpstr>
      <vt:lpstr>New Differential Banks</vt:lpstr>
      <vt:lpstr>Structure: Payment Banks, Small F.Banks</vt:lpstr>
      <vt:lpstr>BASEL-III norms on Small / Payment banks?</vt:lpstr>
      <vt:lpstr>Companies Act 2013</vt:lpstr>
      <vt:lpstr>So far </vt:lpstr>
      <vt:lpstr>No. of Directors (Compulsory under Companies Act)</vt:lpstr>
      <vt:lpstr>Common Features</vt:lpstr>
      <vt:lpstr>Common Features</vt:lpstr>
      <vt:lpstr>DICGC Act 1961</vt:lpstr>
      <vt:lpstr>Common Features</vt:lpstr>
      <vt:lpstr>Different Norms: Eligibility?</vt:lpstr>
      <vt:lpstr>Different Norms: Who won?</vt:lpstr>
      <vt:lpstr>Different Norms: Client Base?</vt:lpstr>
      <vt:lpstr>Different Norms: Deposits</vt:lpstr>
      <vt:lpstr>Different Norms: Loan Business</vt:lpstr>
      <vt:lpstr>Different Norms: Rural Penetration</vt:lpstr>
      <vt:lpstr>Different Norms: Business Correspondent</vt:lpstr>
      <vt:lpstr>Different Norms: Future growth &amp; evolution</vt:lpstr>
      <vt:lpstr>New Differential Banks</vt:lpstr>
      <vt:lpstr>Criticism: Deposit- when even SCB worried with growth ▼</vt:lpstr>
      <vt:lpstr>Criticism: Payment Bank- Difficult to mobilize deposits</vt:lpstr>
      <vt:lpstr>Criticism: Small Bank: Loans to SME, Startups</vt:lpstr>
      <vt:lpstr>Subramanium Swami</vt:lpstr>
      <vt:lpstr>Differential banks</vt:lpstr>
      <vt:lpstr>Diffl. Banks for Financial inclusion</vt:lpstr>
      <vt:lpstr>PPI to Payment Banks</vt:lpstr>
      <vt:lpstr>Arundhati Bharacharya criticised</vt:lpstr>
      <vt:lpstr>Before Narsimhan-II 1998</vt:lpstr>
      <vt:lpstr>After Narsimhan-II 1998</vt:lpstr>
      <vt:lpstr>Retail Finance and Corporate Finance</vt:lpstr>
      <vt:lpstr>Differential Banks</vt:lpstr>
      <vt:lpstr>Wholesale Bank (Nachiket)</vt:lpstr>
      <vt:lpstr>Custodian Bank</vt:lpstr>
      <vt:lpstr>Differential Banks</vt:lpstr>
      <vt:lpstr>NPCI- success story</vt:lpstr>
      <vt:lpstr>Unified payment interface</vt:lpstr>
      <vt:lpstr>PowerPoint Presentation</vt:lpstr>
      <vt:lpstr>technically</vt:lpstr>
      <vt:lpstr>Theory +Economic Survey Vol.2 + Vol.1 + Budget 2016</vt:lpstr>
      <vt:lpstr>For best results..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393</cp:revision>
  <dcterms:created xsi:type="dcterms:W3CDTF">2016-04-15T11:45:03Z</dcterms:created>
  <dcterms:modified xsi:type="dcterms:W3CDTF">2016-04-28T17:02:25Z</dcterms:modified>
</cp:coreProperties>
</file>